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7" r:id="rId5"/>
    <p:sldId id="258" r:id="rId6"/>
    <p:sldId id="261" r:id="rId7"/>
    <p:sldId id="262" r:id="rId8"/>
    <p:sldId id="266" r:id="rId9"/>
    <p:sldId id="267" r:id="rId10"/>
    <p:sldId id="268" r:id="rId11"/>
    <p:sldId id="265" r:id="rId12"/>
    <p:sldId id="263" r:id="rId13"/>
    <p:sldId id="264" r:id="rId14"/>
    <p:sldId id="260" r:id="rId15"/>
  </p:sldIdLst>
  <p:sldSz cx="12192000" cy="6858000"/>
  <p:notesSz cx="6858000" cy="9144000"/>
  <p:embeddedFontLst>
    <p:embeddedFont>
      <p:font typeface="Verdana Pro" panose="020B0604030504040204" pitchFamily="34" charset="0"/>
      <p:regular r:id="rId16"/>
      <p:bold r:id="rId17"/>
      <p:italic r:id="rId18"/>
      <p:boldItalic r:id="rId19"/>
    </p:embeddedFont>
    <p:embeddedFont>
      <p:font typeface="Verdana Pro Light" panose="020B0304030504040204" pitchFamily="34" charset="0"/>
      <p:regular r:id="rId20"/>
      <p:italic r:id="rId2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0BF9F-5042-4DFD-843C-3EBB36005A55}" v="1" dt="2025-09-01T13:23:41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e Vind Jensen" userId="ea9fcf24-28d7-4891-86db-79a26cf97d63" providerId="ADAL" clId="{E525F9A5-90FD-48F1-8E44-936CFC3D3C00}"/>
    <pc:docChg chg="custSel modSld">
      <pc:chgData name="Tore Vind Jensen" userId="ea9fcf24-28d7-4891-86db-79a26cf97d63" providerId="ADAL" clId="{E525F9A5-90FD-48F1-8E44-936CFC3D3C00}" dt="2025-09-11T07:50:33.158" v="49" actId="20577"/>
      <pc:docMkLst>
        <pc:docMk/>
      </pc:docMkLst>
      <pc:sldChg chg="modSp mod">
        <pc:chgData name="Tore Vind Jensen" userId="ea9fcf24-28d7-4891-86db-79a26cf97d63" providerId="ADAL" clId="{E525F9A5-90FD-48F1-8E44-936CFC3D3C00}" dt="2025-09-11T07:50:33.158" v="49" actId="20577"/>
        <pc:sldMkLst>
          <pc:docMk/>
          <pc:sldMk cId="1130817009" sldId="263"/>
        </pc:sldMkLst>
        <pc:spChg chg="mod">
          <ac:chgData name="Tore Vind Jensen" userId="ea9fcf24-28d7-4891-86db-79a26cf97d63" providerId="ADAL" clId="{E525F9A5-90FD-48F1-8E44-936CFC3D3C00}" dt="2025-09-11T07:50:33.158" v="49" actId="20577"/>
          <ac:spMkLst>
            <pc:docMk/>
            <pc:sldMk cId="1130817009" sldId="263"/>
            <ac:spMk id="3" creationId="{C026F474-999C-11AD-7D65-DEBF709BF8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ABA16ECA-E5D6-4B41-8194-B34EC11CC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8645" y="2995180"/>
            <a:ext cx="2973355" cy="386282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7671481-8AAF-9B40-9E73-E76C3A447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901682" cy="2133375"/>
          </a:xfrm>
          <a:prstGeom prst="rect">
            <a:avLst/>
          </a:prstGeom>
        </p:spPr>
      </p:pic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774BD194-5F0F-ED4A-AC7F-11EB002AC3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66" y="3540417"/>
            <a:ext cx="8994161" cy="688910"/>
          </a:xfrm>
        </p:spPr>
        <p:txBody>
          <a:bodyPr anchor="b">
            <a:noAutofit/>
          </a:bodyPr>
          <a:lstStyle>
            <a:lvl1pPr marL="0" indent="0">
              <a:buNone/>
              <a:defRPr sz="6000" b="1" i="0">
                <a:solidFill>
                  <a:srgbClr val="00A1DE"/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b="1" i="0">
                <a:latin typeface="Verdana Pro" panose="020B0604030504040204" pitchFamily="34" charset="0"/>
              </a:defRPr>
            </a:lvl2pPr>
            <a:lvl3pPr marL="914400" indent="0">
              <a:buNone/>
              <a:defRPr b="1" i="0">
                <a:latin typeface="Verdana Pro" panose="020B0604030504040204" pitchFamily="34" charset="0"/>
              </a:defRPr>
            </a:lvl3pPr>
            <a:lvl4pPr marL="1371600" indent="0">
              <a:buNone/>
              <a:defRPr b="1" i="0">
                <a:latin typeface="Verdana Pro" panose="020B0604030504040204" pitchFamily="34" charset="0"/>
              </a:defRPr>
            </a:lvl4pPr>
            <a:lvl5pPr marL="1828800" indent="0">
              <a:buNone/>
              <a:defRPr b="1" i="0">
                <a:latin typeface="Verdana Pro" panose="020B0604030504040204" pitchFamily="34" charset="0"/>
              </a:defRPr>
            </a:lvl5pPr>
          </a:lstStyle>
          <a:p>
            <a:pPr lvl="0"/>
            <a:r>
              <a:rPr lang="da-DK" dirty="0"/>
              <a:t>Velkommen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0BF88DDF-DDD1-D34C-AF25-295D35881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65" y="4223107"/>
            <a:ext cx="8994161" cy="305350"/>
          </a:xfr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latin typeface="Verdana Pro Light" panose="020B030403050404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da-DK" dirty="0">
                <a:effectLst/>
                <a:latin typeface="Verdana Pro Light" panose="020B0304030504040204" pitchFamily="34" charset="0"/>
              </a:rPr>
              <a:t>26.04.2021 - Hovedstadens Svømmeklub</a:t>
            </a:r>
          </a:p>
        </p:txBody>
      </p:sp>
    </p:spTree>
    <p:extLst>
      <p:ext uri="{BB962C8B-B14F-4D97-AF65-F5344CB8AC3E}">
        <p14:creationId xmlns:p14="http://schemas.microsoft.com/office/powerpoint/2010/main" val="166787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6">
            <a:extLst>
              <a:ext uri="{FF2B5EF4-FFF2-40B4-BE49-F238E27FC236}">
                <a16:creationId xmlns:a16="http://schemas.microsoft.com/office/drawing/2014/main" id="{2C0C6325-1CF2-BF4A-AC7D-C2151B89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386" y="2302556"/>
            <a:ext cx="8994161" cy="688910"/>
          </a:xfrm>
        </p:spPr>
        <p:txBody>
          <a:bodyPr anchor="b">
            <a:noAutofit/>
          </a:bodyPr>
          <a:lstStyle>
            <a:lvl1pPr marL="0" indent="0">
              <a:buNone/>
              <a:defRPr sz="6000" b="1" i="0">
                <a:solidFill>
                  <a:srgbClr val="00A1DE"/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b="1" i="0">
                <a:latin typeface="Verdana Pro" panose="020B0604030504040204" pitchFamily="34" charset="0"/>
              </a:defRPr>
            </a:lvl2pPr>
            <a:lvl3pPr marL="914400" indent="0">
              <a:buNone/>
              <a:defRPr b="1" i="0">
                <a:latin typeface="Verdana Pro" panose="020B0604030504040204" pitchFamily="34" charset="0"/>
              </a:defRPr>
            </a:lvl3pPr>
            <a:lvl4pPr marL="1371600" indent="0">
              <a:buNone/>
              <a:defRPr b="1" i="0">
                <a:latin typeface="Verdana Pro" panose="020B0604030504040204" pitchFamily="34" charset="0"/>
              </a:defRPr>
            </a:lvl4pPr>
            <a:lvl5pPr marL="1828800" indent="0">
              <a:buNone/>
              <a:defRPr b="1" i="0">
                <a:latin typeface="Verdana Pro" panose="020B0604030504040204" pitchFamily="34" charset="0"/>
              </a:defRPr>
            </a:lvl5pPr>
          </a:lstStyle>
          <a:p>
            <a:pPr lvl="0"/>
            <a:r>
              <a:rPr lang="da-DK" dirty="0"/>
              <a:t>Dagsorden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E2D0A199-5AB8-5941-BC87-82F48BA3C3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386" y="3118353"/>
            <a:ext cx="8994161" cy="308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da-DK" dirty="0"/>
              <a:t>Punkt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4EB088F-CD2D-D544-8045-CD5E87A93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733"/>
            <a:ext cx="7367451" cy="17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7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302C271-7214-8B4B-BC78-2E6D27B2B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733"/>
            <a:ext cx="7367451" cy="1735019"/>
          </a:xfrm>
          <a:prstGeom prst="rect">
            <a:avLst/>
          </a:prstGeom>
        </p:spPr>
      </p:pic>
      <p:sp>
        <p:nvSpPr>
          <p:cNvPr id="9" name="Pladsholder til tekst 16">
            <a:extLst>
              <a:ext uri="{FF2B5EF4-FFF2-40B4-BE49-F238E27FC236}">
                <a16:creationId xmlns:a16="http://schemas.microsoft.com/office/drawing/2014/main" id="{BE2ECE95-5F52-6941-A8CD-9DF4BEFAD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386" y="1895302"/>
            <a:ext cx="10988717" cy="688910"/>
          </a:xfr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00A1DE"/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b="1" i="0">
                <a:latin typeface="Verdana Pro" panose="020B0604030504040204" pitchFamily="34" charset="0"/>
              </a:defRPr>
            </a:lvl2pPr>
            <a:lvl3pPr marL="914400" indent="0">
              <a:buNone/>
              <a:defRPr b="1" i="0">
                <a:latin typeface="Verdana Pro" panose="020B0604030504040204" pitchFamily="34" charset="0"/>
              </a:defRPr>
            </a:lvl3pPr>
            <a:lvl4pPr marL="1371600" indent="0">
              <a:buNone/>
              <a:defRPr b="1" i="0">
                <a:latin typeface="Verdana Pro" panose="020B0604030504040204" pitchFamily="34" charset="0"/>
              </a:defRPr>
            </a:lvl4pPr>
            <a:lvl5pPr marL="1828800" indent="0">
              <a:buNone/>
              <a:defRPr b="1" i="0">
                <a:latin typeface="Verdana Pro" panose="020B0604030504040204" pitchFamily="34" charset="0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B0B2C3E7-0C2F-DE42-9B18-42C1B5872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387" y="2835888"/>
            <a:ext cx="5535613" cy="2957873"/>
          </a:xfrm>
        </p:spPr>
        <p:txBody>
          <a:bodyPr>
            <a:normAutofit/>
          </a:bodyPr>
          <a:lstStyle>
            <a:lvl1pPr marL="0" indent="0">
              <a:buNone/>
              <a:defRPr sz="1750"/>
            </a:lvl1pPr>
            <a:lvl2pPr marL="457200" indent="0">
              <a:buNone/>
              <a:defRPr sz="1750"/>
            </a:lvl2pPr>
            <a:lvl3pPr marL="914400" indent="0">
              <a:buNone/>
              <a:defRPr sz="1750"/>
            </a:lvl3pPr>
            <a:lvl4pPr marL="1371600" indent="0">
              <a:buNone/>
              <a:defRPr sz="1750"/>
            </a:lvl4pPr>
            <a:lvl5pPr marL="1828800" indent="0">
              <a:buNone/>
              <a:defRPr sz="1750"/>
            </a:lvl5pPr>
          </a:lstStyle>
          <a:p>
            <a:r>
              <a:rPr lang="da-DK" dirty="0" err="1">
                <a:effectLst/>
                <a:latin typeface="Verdana Pro Light" panose="020B0304030504040204" pitchFamily="34" charset="0"/>
              </a:rPr>
              <a:t>Udam</a:t>
            </a:r>
            <a:r>
              <a:rPr lang="da-DK" dirty="0">
                <a:effectLst/>
                <a:latin typeface="Verdana Pro Light" panose="020B0304030504040204" pitchFamily="34" charset="0"/>
              </a:rPr>
              <a:t>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ommo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doles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nonsequae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laborro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debitassit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explique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voluptis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lantiur</a:t>
            </a:r>
            <a:r>
              <a:rPr lang="da-DK" dirty="0">
                <a:effectLst/>
                <a:latin typeface="Verdana Pro Light" panose="020B0304030504040204" pitchFamily="34" charset="0"/>
              </a:rPr>
              <a:t>, sum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iunt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ommollautem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quae</a:t>
            </a:r>
            <a:r>
              <a:rPr lang="da-DK" dirty="0">
                <a:effectLst/>
                <a:latin typeface="Verdana Pro Light" panose="020B0304030504040204" pitchFamily="34" charset="0"/>
              </a:rPr>
              <a:t> nis nat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dolupti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ossintem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consequia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dolori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occusam</a:t>
            </a:r>
            <a:r>
              <a:rPr lang="da-DK" dirty="0">
                <a:effectLst/>
                <a:latin typeface="Verdana Pro Light" panose="020B0304030504040204" pitchFamily="34" charset="0"/>
              </a:rPr>
              <a:t>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sunt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abo</a:t>
            </a:r>
            <a:r>
              <a:rPr lang="da-DK" dirty="0">
                <a:effectLst/>
                <a:latin typeface="Verdana Pro Light" panose="020B0304030504040204" pitchFamily="34" charset="0"/>
              </a:rPr>
              <a:t>.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Nequiatem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 as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que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entia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porro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cusdaepta</a:t>
            </a:r>
            <a:r>
              <a:rPr lang="da-DK" dirty="0">
                <a:effectLst/>
                <a:latin typeface="Verdana Pro Light" panose="020B0304030504040204" pitchFamily="34" charset="0"/>
              </a:rPr>
              <a:t> dus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veligendicid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quodita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quisint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diassequis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verfercit</a:t>
            </a:r>
            <a:r>
              <a:rPr lang="da-DK" dirty="0">
                <a:effectLst/>
                <a:latin typeface="Verdana Pro Light" panose="020B0304030504040204" pitchFamily="34" charset="0"/>
              </a:rPr>
              <a:t>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amenim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eatiumet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excearumqui</a:t>
            </a:r>
            <a:r>
              <a:rPr lang="da-DK" dirty="0">
                <a:effectLst/>
                <a:latin typeface="Verdana Pro Light" panose="020B0304030504040204" pitchFamily="34" charset="0"/>
              </a:rPr>
              <a:t> nos recto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optibust</a:t>
            </a:r>
            <a:r>
              <a:rPr lang="da-DK" dirty="0">
                <a:effectLst/>
                <a:latin typeface="Verdana Pro Light" panose="020B0304030504040204" pitchFamily="34" charset="0"/>
              </a:rPr>
              <a:t>, sit,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omnihil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mossus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aditas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enim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quatibusda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licitae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sinum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es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volest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dolore</a:t>
            </a:r>
            <a:r>
              <a:rPr lang="da-DK" dirty="0">
                <a:effectLst/>
                <a:latin typeface="Verdana Pro Light" panose="020B0304030504040204" pitchFamily="34" charset="0"/>
              </a:rPr>
              <a:t> pa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consequ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aspisci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delent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fugia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volupiendaeFicit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eic</a:t>
            </a:r>
            <a:r>
              <a:rPr lang="da-DK" dirty="0">
                <a:effectLst/>
                <a:latin typeface="Verdana Pro Light" panose="020B0304030504040204" pitchFamily="34" charset="0"/>
              </a:rPr>
              <a:t> to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idesequi</a:t>
            </a:r>
            <a:r>
              <a:rPr lang="da-DK" dirty="0">
                <a:effectLst/>
                <a:latin typeface="Verdana Pro Light" panose="020B0304030504040204" pitchFamily="34" charset="0"/>
              </a:rPr>
              <a:t> 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0C47DBF9-AFA7-5242-919E-946E93D42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3490" y="2835888"/>
            <a:ext cx="5535613" cy="2957873"/>
          </a:xfrm>
        </p:spPr>
        <p:txBody>
          <a:bodyPr>
            <a:normAutofit/>
          </a:bodyPr>
          <a:lstStyle>
            <a:lvl1pPr marL="0" indent="0">
              <a:buNone/>
              <a:defRPr sz="1750"/>
            </a:lvl1pPr>
            <a:lvl2pPr marL="457200" indent="0">
              <a:buNone/>
              <a:defRPr sz="1750"/>
            </a:lvl2pPr>
            <a:lvl3pPr marL="914400" indent="0">
              <a:buNone/>
              <a:defRPr sz="1750"/>
            </a:lvl3pPr>
            <a:lvl4pPr marL="1371600" indent="0">
              <a:buNone/>
              <a:defRPr sz="1750"/>
            </a:lvl4pPr>
            <a:lvl5pPr marL="1828800" indent="0">
              <a:buNone/>
              <a:defRPr sz="1750"/>
            </a:lvl5pPr>
          </a:lstStyle>
          <a:p>
            <a:r>
              <a:rPr lang="da-DK" dirty="0" err="1">
                <a:effectLst/>
                <a:latin typeface="Verdana Pro Light" panose="020B0304030504040204" pitchFamily="34" charset="0"/>
              </a:rPr>
              <a:t>opturec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tatquiduci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escieni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mporuptate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corrum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hario</a:t>
            </a:r>
            <a:r>
              <a:rPr lang="da-DK" dirty="0">
                <a:effectLst/>
                <a:latin typeface="Verdana Pro Light" panose="020B0304030504040204" pitchFamily="34" charset="0"/>
              </a:rPr>
              <a:t>.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Rovid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eturepero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exerchit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optas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erat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expla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essus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vendis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vel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magnimporae</a:t>
            </a:r>
            <a:r>
              <a:rPr lang="da-DK" dirty="0">
                <a:effectLst/>
                <a:latin typeface="Verdana Pro Light" panose="020B0304030504040204" pitchFamily="34" charset="0"/>
              </a:rPr>
              <a:t>. Es et vel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ipsapiet</a:t>
            </a:r>
            <a:r>
              <a:rPr lang="da-DK" dirty="0">
                <a:effectLst/>
                <a:latin typeface="Verdana Pro Light" panose="020B0304030504040204" pitchFamily="34" charset="0"/>
              </a:rPr>
              <a:t>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facerov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iducimpor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modipsam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as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entiunt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labori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ipis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excerit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odi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corempos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volutat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iisseque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nobit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quo modis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alit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inumquid</a:t>
            </a:r>
            <a:r>
              <a:rPr lang="da-DK" dirty="0">
                <a:effectLst/>
                <a:latin typeface="Verdana Pro Light" panose="020B0304030504040204" pitchFamily="34" charset="0"/>
              </a:rPr>
              <a:t> es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estiae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peris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quatiumquam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is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magnam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di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dolum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hillicil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inum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cus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eniti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aborem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auditaquam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es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omnihil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litatem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eatquas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simpos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aute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porpor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aut</a:t>
            </a:r>
            <a:r>
              <a:rPr lang="da-DK" dirty="0">
                <a:effectLst/>
                <a:latin typeface="Verdana Pro Light" panose="020B0304030504040204" pitchFamily="34" charset="0"/>
              </a:rPr>
              <a:t> di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officiis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qui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nam</a:t>
            </a:r>
            <a:r>
              <a:rPr lang="da-DK" dirty="0">
                <a:effectLst/>
                <a:latin typeface="Verdana Pro Light" panose="020B0304030504040204" pitchFamily="34" charset="0"/>
              </a:rPr>
              <a:t> et,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volecab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oruptat</a:t>
            </a:r>
            <a:r>
              <a:rPr lang="da-DK" dirty="0">
                <a:effectLst/>
                <a:latin typeface="Verdana Pro Light" panose="020B0304030504040204" pitchFamily="34" charset="0"/>
              </a:rPr>
              <a:t> </a:t>
            </a:r>
            <a:r>
              <a:rPr lang="da-DK" dirty="0" err="1">
                <a:effectLst/>
                <a:latin typeface="Verdana Pro Light" panose="020B0304030504040204" pitchFamily="34" charset="0"/>
              </a:rPr>
              <a:t>urionsed</a:t>
            </a:r>
            <a:endParaRPr lang="da-DK" dirty="0">
              <a:effectLst/>
              <a:latin typeface="Verdana Pro Light" panose="020B03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8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7B803B-FD68-1842-8896-DDA6C45A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602A5D-27A6-0E4E-ABA8-DA21B542B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56FDC1-371B-F441-9056-C2FBE0B60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FBC8B12-7C4A-6743-AA9D-312A1FCB5540}" type="datetimeFigureOut">
              <a:rPr lang="da-DK" smtClean="0"/>
              <a:pPr/>
              <a:t>11-09-2025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7FC455-01CD-D540-9BEC-45494011B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A45C01-B752-3B4F-8632-0FDB0647F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7FEF93-A6D1-AD49-B781-0723D61EB5D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33CDC4C-3FEF-1A43-BBB5-132C406F32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28257" y="628261"/>
            <a:ext cx="1930946" cy="5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 Pro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 Pro Light" panose="020B03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k.dk/boern-og-unge/kunstsvoemning/" TargetMode="External"/><Relationship Id="rId2" Type="http://schemas.openxmlformats.org/officeDocument/2006/relationships/hyperlink" Target="https://www.hsk.dk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unstudvalgsforperson@hsk.dk" TargetMode="External"/><Relationship Id="rId4" Type="http://schemas.openxmlformats.org/officeDocument/2006/relationships/hyperlink" Target="https://www.facebook.com/groups/5998489468801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95C126C-B50D-A54A-A164-6A831BA59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Kunstsvømning/</a:t>
            </a:r>
          </a:p>
          <a:p>
            <a:r>
              <a:rPr lang="da-DK" dirty="0" err="1"/>
              <a:t>Artistic</a:t>
            </a:r>
            <a:r>
              <a:rPr lang="da-DK" dirty="0"/>
              <a:t> </a:t>
            </a:r>
            <a:r>
              <a:rPr lang="da-DK" dirty="0" err="1"/>
              <a:t>Swimming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BBEF1D8-BE2C-2393-EC85-99776669C5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err="1"/>
              <a:t>Season</a:t>
            </a:r>
            <a:r>
              <a:rPr lang="da-DK" dirty="0"/>
              <a:t> 25/26, </a:t>
            </a:r>
            <a:r>
              <a:rPr lang="da-DK" dirty="0" err="1"/>
              <a:t>parents</a:t>
            </a:r>
            <a:r>
              <a:rPr lang="da-DK" dirty="0"/>
              <a:t> meeting 01.09.25</a:t>
            </a:r>
          </a:p>
        </p:txBody>
      </p:sp>
    </p:spTree>
    <p:extLst>
      <p:ext uri="{BB962C8B-B14F-4D97-AF65-F5344CB8AC3E}">
        <p14:creationId xmlns:p14="http://schemas.microsoft.com/office/powerpoint/2010/main" val="370498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34BBE-E62C-FCE0-8F1E-6BD3C0EAA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C581E2A-3211-0A75-B846-D0B152BAE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6" y="1895302"/>
            <a:ext cx="11509694" cy="688910"/>
          </a:xfrm>
        </p:spPr>
        <p:txBody>
          <a:bodyPr/>
          <a:lstStyle/>
          <a:p>
            <a:r>
              <a:rPr lang="da-DK" sz="5000" dirty="0" err="1"/>
              <a:t>Artistic</a:t>
            </a:r>
            <a:r>
              <a:rPr lang="da-DK" sz="5000" dirty="0"/>
              <a:t> </a:t>
            </a:r>
            <a:r>
              <a:rPr lang="da-DK" sz="5000" dirty="0" err="1"/>
              <a:t>Swimming</a:t>
            </a:r>
            <a:r>
              <a:rPr lang="da-DK" sz="5000" dirty="0"/>
              <a:t> </a:t>
            </a:r>
            <a:r>
              <a:rPr lang="da-DK" sz="5000" dirty="0" err="1"/>
              <a:t>committee</a:t>
            </a:r>
            <a:endParaRPr lang="da-DK" sz="5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45CFD67-EDFD-C753-464A-A5076D83E7AA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60387" y="2556104"/>
            <a:ext cx="978425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Coordinate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participation in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competitions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and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training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camps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Plan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joint social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activities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(Christmas, End-of-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season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Kick-off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Organise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competitions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(but NOT in 25/26)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Handle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communication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with HSK HQ and the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Artistic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Swimming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community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Manage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budget and set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priorities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Appoint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an HSK board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member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and a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deputy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altLang="da-DK" sz="1800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1800" dirty="0" err="1">
                <a:latin typeface="+mn-lt"/>
              </a:rPr>
              <a:t>Come</a:t>
            </a:r>
            <a:r>
              <a:rPr lang="da-DK" altLang="da-DK" sz="1800" dirty="0">
                <a:latin typeface="+mn-lt"/>
              </a:rPr>
              <a:t> up with new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ideas</a:t>
            </a:r>
            <a:r>
              <a:rPr lang="da-DK" altLang="da-DK" sz="1800" dirty="0">
                <a:latin typeface="+mn-lt"/>
              </a:rPr>
              <a:t> for </a:t>
            </a:r>
            <a:r>
              <a:rPr lang="da-DK" altLang="da-DK" sz="1800" dirty="0" err="1">
                <a:latin typeface="+mn-lt"/>
              </a:rPr>
              <a:t>activities</a:t>
            </a:r>
            <a:r>
              <a:rPr lang="da-DK" altLang="da-DK" sz="1800" dirty="0">
                <a:latin typeface="+mn-lt"/>
              </a:rPr>
              <a:t>, </a:t>
            </a:r>
            <a:r>
              <a:rPr lang="da-DK" altLang="da-DK" sz="1800" dirty="0" err="1">
                <a:latin typeface="+mn-lt"/>
              </a:rPr>
              <a:t>communication</a:t>
            </a:r>
            <a:r>
              <a:rPr lang="da-DK" altLang="da-DK" sz="1800" dirty="0">
                <a:latin typeface="+mn-lt"/>
              </a:rPr>
              <a:t>, </a:t>
            </a:r>
            <a:r>
              <a:rPr lang="da-DK" altLang="da-DK" sz="1800" dirty="0" err="1">
                <a:latin typeface="+mn-lt"/>
              </a:rPr>
              <a:t>sponsorships</a:t>
            </a:r>
            <a:r>
              <a:rPr lang="da-DK" altLang="da-DK" sz="1800" dirty="0">
                <a:latin typeface="+mn-lt"/>
              </a:rPr>
              <a:t> etc.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altLang="da-DK" sz="1800" dirty="0">
              <a:latin typeface="+mn-lt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Everyone is welcome – </a:t>
            </a:r>
            <a:r>
              <a:rPr lang="en-US" sz="1800" b="1" dirty="0"/>
              <a:t>swimmers included!</a:t>
            </a:r>
            <a:endParaRPr lang="da-DK" altLang="da-DK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98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ACD91-78CF-B30C-0AEB-D26D5112E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32FD07E-E262-9970-2C86-972110D9A2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5400" dirty="0" err="1"/>
              <a:t>Where</a:t>
            </a:r>
            <a:r>
              <a:rPr lang="da-DK" sz="5400" dirty="0"/>
              <a:t> to find information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726896-2DCD-95CD-2B04-D8EB4B0A8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87" y="2835888"/>
            <a:ext cx="10714563" cy="38750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Practical stuff </a:t>
            </a:r>
            <a:r>
              <a:rPr lang="en-US" sz="1800" dirty="0"/>
              <a:t>(payment, membership, etc.): </a:t>
            </a:r>
            <a:r>
              <a:rPr lang="da-DK" sz="1800" dirty="0">
                <a:hlinkClick r:id="rId2"/>
              </a:rPr>
              <a:t>https://www.hsk.dk/</a:t>
            </a:r>
            <a:r>
              <a:rPr lang="da-DK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Artistic Swimming in HSK</a:t>
            </a:r>
            <a:r>
              <a:rPr lang="en-US" sz="1800" dirty="0"/>
              <a:t>: </a:t>
            </a:r>
            <a:r>
              <a:rPr lang="en-US" sz="1800" dirty="0">
                <a:hlinkClick r:id="rId3"/>
              </a:rPr>
              <a:t>https://www.hsk.dk/boern-og-unge/kunstsvoemning/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Day-to-</a:t>
            </a:r>
            <a:r>
              <a:rPr lang="da-DK" sz="1800" b="1" dirty="0" err="1"/>
              <a:t>day</a:t>
            </a:r>
            <a:r>
              <a:rPr lang="da-DK" sz="1800" dirty="0"/>
              <a:t>: Messenger </a:t>
            </a:r>
            <a:r>
              <a:rPr lang="da-DK" sz="1800" dirty="0" err="1"/>
              <a:t>groups</a:t>
            </a:r>
            <a:r>
              <a:rPr lang="da-DK" sz="1800" dirty="0"/>
              <a:t> for </a:t>
            </a:r>
            <a:r>
              <a:rPr lang="da-DK" sz="1800" dirty="0" err="1"/>
              <a:t>each</a:t>
            </a:r>
            <a:r>
              <a:rPr lang="da-DK" sz="1800" dirty="0"/>
              <a:t> </a:t>
            </a:r>
            <a:r>
              <a:rPr lang="da-DK" sz="1800" dirty="0" err="1"/>
              <a:t>level</a:t>
            </a:r>
            <a:r>
              <a:rPr lang="da-DK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err="1"/>
              <a:t>Cancellations</a:t>
            </a:r>
            <a:r>
              <a:rPr lang="da-DK" sz="1800" b="1" dirty="0"/>
              <a:t> etc.: </a:t>
            </a:r>
            <a:r>
              <a:rPr lang="da-DK" sz="1800" dirty="0" err="1"/>
              <a:t>Text</a:t>
            </a:r>
            <a:r>
              <a:rPr lang="da-DK" sz="1800" dirty="0"/>
              <a:t> messages from HSK (</a:t>
            </a:r>
            <a:r>
              <a:rPr lang="da-DK" sz="1800" dirty="0" err="1"/>
              <a:t>one</a:t>
            </a:r>
            <a:r>
              <a:rPr lang="da-DK" sz="1800" dirty="0"/>
              <a:t> </a:t>
            </a:r>
            <a:r>
              <a:rPr lang="da-DK" sz="1800" dirty="0" err="1"/>
              <a:t>way</a:t>
            </a:r>
            <a:r>
              <a:rPr lang="da-DK" sz="18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Facebook </a:t>
            </a:r>
            <a:r>
              <a:rPr lang="en-US" sz="1800" dirty="0">
                <a:hlinkClick r:id="rId4"/>
              </a:rPr>
              <a:t>“</a:t>
            </a:r>
            <a:r>
              <a:rPr lang="en-US" sz="1800" dirty="0" err="1">
                <a:hlinkClick r:id="rId4"/>
              </a:rPr>
              <a:t>Synkro</a:t>
            </a:r>
            <a:r>
              <a:rPr lang="en-US" sz="1800" dirty="0">
                <a:hlinkClick r:id="rId4"/>
              </a:rPr>
              <a:t> HSK”</a:t>
            </a:r>
            <a:r>
              <a:rPr lang="en-US" sz="1800" dirty="0"/>
              <a:t>. Our place for events, info, and random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Any issues</a:t>
            </a:r>
            <a:r>
              <a:rPr lang="da-DK" sz="1800" dirty="0"/>
              <a:t>: </a:t>
            </a:r>
            <a:r>
              <a:rPr lang="da-DK" sz="1800" dirty="0">
                <a:hlinkClick r:id="rId5"/>
              </a:rPr>
              <a:t>kunstudvalgsforperson@hsk.dk</a:t>
            </a:r>
            <a:r>
              <a:rPr lang="da-DK" sz="1800" dirty="0"/>
              <a:t> (</a:t>
            </a:r>
            <a:r>
              <a:rPr lang="da-DK" sz="1800" dirty="0" err="1"/>
              <a:t>Artistic</a:t>
            </a:r>
            <a:r>
              <a:rPr lang="da-DK" sz="1800" dirty="0"/>
              <a:t> </a:t>
            </a:r>
            <a:r>
              <a:rPr lang="da-DK" sz="1800" dirty="0" err="1"/>
              <a:t>Swimming</a:t>
            </a:r>
            <a:r>
              <a:rPr lang="da-DK" sz="1800" dirty="0"/>
              <a:t> </a:t>
            </a:r>
            <a:r>
              <a:rPr lang="da-DK" sz="1800" dirty="0" err="1"/>
              <a:t>committee</a:t>
            </a:r>
            <a:r>
              <a:rPr lang="da-DK" sz="1800" dirty="0"/>
              <a:t>/Tore).</a:t>
            </a:r>
          </a:p>
        </p:txBody>
      </p:sp>
    </p:spTree>
    <p:extLst>
      <p:ext uri="{BB962C8B-B14F-4D97-AF65-F5344CB8AC3E}">
        <p14:creationId xmlns:p14="http://schemas.microsoft.com/office/powerpoint/2010/main" val="243482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1BA25BD-D6B3-7748-8228-FF2D19A75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pic>
        <p:nvPicPr>
          <p:cNvPr id="5" name="Pladsholder til indhold 4" descr="Et billede, der indeholder svømme, swimmingpool, sport, vand&#10;&#10;Automatisk genereret beskrivelse">
            <a:extLst>
              <a:ext uri="{FF2B5EF4-FFF2-40B4-BE49-F238E27FC236}">
                <a16:creationId xmlns:a16="http://schemas.microsoft.com/office/drawing/2014/main" id="{4AB49040-4445-C9E2-7DFF-A62148489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268" y="1584753"/>
            <a:ext cx="6845346" cy="45635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210D02-C65E-1578-8819-DD6B1B706337}"/>
              </a:ext>
            </a:extLst>
          </p:cNvPr>
          <p:cNvSpPr txBox="1"/>
          <p:nvPr/>
        </p:nvSpPr>
        <p:spPr>
          <a:xfrm>
            <a:off x="560386" y="3204376"/>
            <a:ext cx="4138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/>
              <a:t>Artistic</a:t>
            </a:r>
            <a:r>
              <a:rPr lang="da-DK" b="1" dirty="0"/>
              <a:t> </a:t>
            </a:r>
            <a:r>
              <a:rPr lang="da-DK" b="1" dirty="0" err="1"/>
              <a:t>swimming</a:t>
            </a:r>
            <a:r>
              <a:rPr lang="da-DK" b="1" dirty="0"/>
              <a:t> in HSK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Tasks for </a:t>
            </a:r>
            <a:r>
              <a:rPr lang="da-DK" b="1" dirty="0" err="1"/>
              <a:t>parents</a:t>
            </a: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/>
              <a:t>Where</a:t>
            </a:r>
            <a:r>
              <a:rPr lang="da-DK" b="1" dirty="0"/>
              <a:t> to find information?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764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0C06-0895-323A-3670-5421AAE57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8BDF540-EF0A-B067-CE3E-6C0BFC01A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5400" dirty="0" err="1"/>
              <a:t>Artistic</a:t>
            </a:r>
            <a:r>
              <a:rPr lang="da-DK" sz="5400" dirty="0"/>
              <a:t> </a:t>
            </a:r>
            <a:r>
              <a:rPr lang="da-DK" sz="5400" dirty="0" err="1"/>
              <a:t>Swimming</a:t>
            </a:r>
            <a:r>
              <a:rPr lang="da-DK" sz="5400" dirty="0"/>
              <a:t> in HSK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5404ED-3E1A-301F-0B9E-24F4BD4BE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87" y="2835888"/>
            <a:ext cx="5535613" cy="3461162"/>
          </a:xfrm>
        </p:spPr>
        <p:txBody>
          <a:bodyPr>
            <a:noAutofit/>
          </a:bodyPr>
          <a:lstStyle/>
          <a:p>
            <a:r>
              <a:rPr lang="en-US" sz="1800" dirty="0" err="1"/>
              <a:t>Hovedstadens</a:t>
            </a:r>
            <a:r>
              <a:rPr lang="en-US" sz="1800" dirty="0"/>
              <a:t> </a:t>
            </a:r>
            <a:r>
              <a:rPr lang="en-US" sz="1800" dirty="0" err="1"/>
              <a:t>Svømmeklub</a:t>
            </a:r>
            <a:r>
              <a:rPr lang="en-US" sz="1800" dirty="0"/>
              <a:t> (HSK)</a:t>
            </a:r>
          </a:p>
          <a:p>
            <a:r>
              <a:rPr lang="en-US" sz="1800" dirty="0"/>
              <a:t>- a </a:t>
            </a:r>
            <a:r>
              <a:rPr lang="en-US" sz="1800" b="1" dirty="0"/>
              <a:t>democratic non-profit association </a:t>
            </a:r>
            <a:r>
              <a:rPr lang="en-US" sz="1800" dirty="0"/>
              <a:t>committed to </a:t>
            </a:r>
            <a:r>
              <a:rPr lang="en-US" sz="1800" b="1" dirty="0"/>
              <a:t>public education </a:t>
            </a:r>
            <a:r>
              <a:rPr lang="en-US" sz="1800" dirty="0"/>
              <a:t>and </a:t>
            </a:r>
            <a:r>
              <a:rPr lang="en-US" sz="1800" b="1" dirty="0"/>
              <a:t>community development.</a:t>
            </a:r>
          </a:p>
          <a:p>
            <a:r>
              <a:rPr lang="en-US" sz="1800" b="1" dirty="0"/>
              <a:t>B</a:t>
            </a:r>
            <a:r>
              <a:rPr lang="en-US" sz="1800" dirty="0"/>
              <a:t>ased on the </a:t>
            </a:r>
            <a:r>
              <a:rPr lang="en-US" sz="1800" dirty="0" err="1"/>
              <a:t>follwing</a:t>
            </a:r>
            <a:r>
              <a:rPr lang="en-US" sz="1800" dirty="0"/>
              <a:t>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Swimming for everyone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Quality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232D8-1982-6CC0-A82B-9981D2D2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83" y="2584212"/>
            <a:ext cx="4949520" cy="37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4CE04-5398-D510-6B53-DD343162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9450106-FCB5-32F4-1F38-975291568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5400" dirty="0" err="1"/>
              <a:t>Artistic</a:t>
            </a:r>
            <a:r>
              <a:rPr lang="da-DK" sz="5400" dirty="0"/>
              <a:t> </a:t>
            </a:r>
            <a:r>
              <a:rPr lang="da-DK" sz="5400" dirty="0" err="1"/>
              <a:t>Swimming</a:t>
            </a:r>
            <a:r>
              <a:rPr lang="da-DK" sz="5400" dirty="0"/>
              <a:t> in HSK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FA6E70-77F8-6492-4B23-2B32A183EB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600" b="1" dirty="0"/>
          </a:p>
          <a:p>
            <a:r>
              <a:rPr lang="da-DK" sz="1800" b="1" dirty="0"/>
              <a:t>A </a:t>
            </a:r>
            <a:r>
              <a:rPr lang="da-DK" sz="1800" b="1" dirty="0" err="1"/>
              <a:t>competitive</a:t>
            </a:r>
            <a:r>
              <a:rPr lang="da-DK" sz="1800" b="1" dirty="0"/>
              <a:t> sport </a:t>
            </a:r>
            <a:r>
              <a:rPr lang="da-DK" sz="1800" dirty="0"/>
              <a:t>– </a:t>
            </a:r>
            <a:r>
              <a:rPr lang="da-DK" sz="1800" dirty="0" err="1"/>
              <a:t>swimmers</a:t>
            </a:r>
            <a:r>
              <a:rPr lang="da-DK" sz="1800" dirty="0"/>
              <a:t> </a:t>
            </a:r>
            <a:r>
              <a:rPr lang="da-DK" sz="1800" dirty="0" err="1"/>
              <a:t>take</a:t>
            </a:r>
            <a:r>
              <a:rPr lang="da-DK" sz="1800" dirty="0"/>
              <a:t> part in </a:t>
            </a:r>
            <a:r>
              <a:rPr lang="da-DK" sz="1800" dirty="0" err="1"/>
              <a:t>meets</a:t>
            </a:r>
            <a:r>
              <a:rPr lang="da-DK" sz="1800" dirty="0"/>
              <a:t> and </a:t>
            </a:r>
            <a:r>
              <a:rPr lang="da-DK" sz="1800" dirty="0" err="1"/>
              <a:t>competitions</a:t>
            </a:r>
            <a:r>
              <a:rPr lang="da-DK" sz="1800" dirty="0"/>
              <a:t> all over the country</a:t>
            </a:r>
          </a:p>
          <a:p>
            <a:r>
              <a:rPr lang="da-DK" sz="1800" b="1" dirty="0"/>
              <a:t>A team sport </a:t>
            </a:r>
            <a:r>
              <a:rPr lang="da-DK" sz="1800" dirty="0"/>
              <a:t>– </a:t>
            </a:r>
            <a:r>
              <a:rPr lang="da-DK" sz="1800" dirty="0" err="1"/>
              <a:t>about</a:t>
            </a:r>
            <a:r>
              <a:rPr lang="da-DK" sz="1800" dirty="0"/>
              <a:t> </a:t>
            </a:r>
            <a:r>
              <a:rPr lang="da-DK" sz="1800" dirty="0" err="1"/>
              <a:t>precision</a:t>
            </a:r>
            <a:r>
              <a:rPr lang="da-DK" sz="1800" dirty="0"/>
              <a:t>, </a:t>
            </a:r>
            <a:r>
              <a:rPr lang="da-DK" sz="1800" dirty="0" err="1"/>
              <a:t>creativity</a:t>
            </a:r>
            <a:r>
              <a:rPr lang="da-DK" sz="1800" dirty="0"/>
              <a:t>, and teamwork, </a:t>
            </a:r>
            <a:r>
              <a:rPr lang="da-DK" sz="1800" dirty="0" err="1"/>
              <a:t>swimmers</a:t>
            </a:r>
            <a:r>
              <a:rPr lang="da-DK" sz="1800" dirty="0"/>
              <a:t> </a:t>
            </a:r>
            <a:r>
              <a:rPr lang="da-DK" sz="1800" dirty="0" err="1"/>
              <a:t>rely</a:t>
            </a:r>
            <a:r>
              <a:rPr lang="da-DK" sz="1800" dirty="0"/>
              <a:t> on </a:t>
            </a:r>
            <a:r>
              <a:rPr lang="da-DK" sz="1800" dirty="0" err="1"/>
              <a:t>each</a:t>
            </a:r>
            <a:r>
              <a:rPr lang="da-DK" sz="1800" dirty="0"/>
              <a:t> </a:t>
            </a:r>
            <a:r>
              <a:rPr lang="da-DK" sz="1800" dirty="0" err="1"/>
              <a:t>other</a:t>
            </a:r>
            <a:r>
              <a:rPr lang="da-DK" sz="1800" dirty="0"/>
              <a:t> to </a:t>
            </a:r>
            <a:r>
              <a:rPr lang="da-DK" sz="1800" dirty="0" err="1"/>
              <a:t>succeed</a:t>
            </a:r>
            <a:endParaRPr lang="da-DK" sz="1800" dirty="0"/>
          </a:p>
          <a:p>
            <a:r>
              <a:rPr lang="da-DK" sz="1800" b="1" dirty="0"/>
              <a:t>A community sport </a:t>
            </a:r>
            <a:r>
              <a:rPr lang="da-DK" sz="1800" dirty="0"/>
              <a:t>–</a:t>
            </a:r>
            <a:r>
              <a:rPr lang="en-US" sz="1800" dirty="0"/>
              <a:t>involvement and encouragement from parents is crucial for the swimmers’ experience</a:t>
            </a:r>
          </a:p>
          <a:p>
            <a:endParaRPr lang="da-DK" dirty="0"/>
          </a:p>
        </p:txBody>
      </p:sp>
      <p:pic>
        <p:nvPicPr>
          <p:cNvPr id="6" name="Picture 5" descr="A group of girls sitting on luggage&#10;&#10;AI-generated content may be incorrect.">
            <a:extLst>
              <a:ext uri="{FF2B5EF4-FFF2-40B4-BE49-F238E27FC236}">
                <a16:creationId xmlns:a16="http://schemas.microsoft.com/office/drawing/2014/main" id="{15D2BFF0-28C9-216F-A8E2-45E46747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624" y="2641819"/>
            <a:ext cx="4954326" cy="37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9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17B69-1B41-E755-AA67-0F6573B13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CACC068-3DA0-D9CF-177D-54B9BACF7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5400" dirty="0"/>
              <a:t>Calendar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4BF69A-8BBA-4CD9-8217-F31EFE05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6" y="3118353"/>
            <a:ext cx="8994161" cy="33858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100" dirty="0"/>
              <a:t>No </a:t>
            </a:r>
            <a:r>
              <a:rPr lang="da-DK" sz="2100" dirty="0" err="1"/>
              <a:t>competitions</a:t>
            </a:r>
            <a:r>
              <a:rPr lang="da-DK" sz="2100" dirty="0"/>
              <a:t> in 2025. </a:t>
            </a:r>
          </a:p>
          <a:p>
            <a:pPr marL="0" indent="0">
              <a:buNone/>
            </a:pPr>
            <a:endParaRPr lang="da-DK" sz="2100" dirty="0"/>
          </a:p>
          <a:p>
            <a:pPr marL="0" indent="0">
              <a:buNone/>
            </a:pPr>
            <a:r>
              <a:rPr lang="da-DK" sz="2100" dirty="0"/>
              <a:t>Christmas Show in December. </a:t>
            </a:r>
            <a:r>
              <a:rPr lang="da-DK" sz="2100" i="1" dirty="0"/>
              <a:t>All </a:t>
            </a:r>
            <a:r>
              <a:rPr lang="da-DK" sz="2100" i="1" dirty="0" err="1"/>
              <a:t>swimmers</a:t>
            </a:r>
            <a:r>
              <a:rPr lang="da-DK" sz="2100" i="1" dirty="0"/>
              <a:t>.</a:t>
            </a:r>
            <a:endParaRPr lang="da-DK" sz="2100" dirty="0"/>
          </a:p>
          <a:p>
            <a:pPr marL="0" indent="0">
              <a:buNone/>
            </a:pPr>
            <a:endParaRPr lang="da-DK" sz="2100" dirty="0"/>
          </a:p>
          <a:p>
            <a:r>
              <a:rPr lang="da-DK" sz="2100" b="1" dirty="0"/>
              <a:t>31.01: </a:t>
            </a:r>
            <a:r>
              <a:rPr lang="da-DK" sz="2100" dirty="0"/>
              <a:t>ØDM, Østdanske Mesterskaber, Jyllinge. </a:t>
            </a:r>
            <a:r>
              <a:rPr lang="da-DK" sz="2100" i="1" dirty="0"/>
              <a:t>All </a:t>
            </a:r>
            <a:r>
              <a:rPr lang="da-DK" sz="2100" i="1" dirty="0" err="1"/>
              <a:t>swimmers</a:t>
            </a:r>
            <a:r>
              <a:rPr lang="da-DK" sz="2100" i="1" dirty="0"/>
              <a:t>.</a:t>
            </a:r>
          </a:p>
          <a:p>
            <a:r>
              <a:rPr lang="da-DK" sz="2100" b="1" dirty="0"/>
              <a:t>14.03: </a:t>
            </a:r>
            <a:r>
              <a:rPr lang="da-DK" sz="2100" dirty="0"/>
              <a:t>DÅM/DJM, Dansk Årgangsmesterskab, Hobro. </a:t>
            </a:r>
            <a:r>
              <a:rPr lang="da-DK" sz="2100" i="1" dirty="0" err="1"/>
              <a:t>Experienced</a:t>
            </a:r>
            <a:r>
              <a:rPr lang="da-DK" sz="2100" i="1" dirty="0"/>
              <a:t> </a:t>
            </a:r>
            <a:r>
              <a:rPr lang="da-DK" sz="2100" i="1" dirty="0" err="1"/>
              <a:t>swimmers</a:t>
            </a:r>
            <a:r>
              <a:rPr lang="da-DK" sz="2100" i="1" dirty="0"/>
              <a:t>.</a:t>
            </a:r>
          </a:p>
          <a:p>
            <a:r>
              <a:rPr lang="da-DK" sz="2100" b="1" dirty="0"/>
              <a:t>09.05: </a:t>
            </a:r>
            <a:r>
              <a:rPr lang="da-DK" sz="2100" dirty="0"/>
              <a:t>ABCD(Be), Snedsted. </a:t>
            </a:r>
            <a:r>
              <a:rPr lang="da-DK" sz="2100" i="1" dirty="0"/>
              <a:t>All </a:t>
            </a:r>
            <a:r>
              <a:rPr lang="da-DK" sz="2100" i="1" dirty="0" err="1"/>
              <a:t>swimmers</a:t>
            </a:r>
            <a:r>
              <a:rPr lang="da-DK" sz="2100" i="1" dirty="0"/>
              <a:t>.</a:t>
            </a:r>
            <a:endParaRPr lang="da-DK" sz="2100" dirty="0"/>
          </a:p>
          <a:p>
            <a:endParaRPr lang="da-DK" sz="2100" dirty="0"/>
          </a:p>
          <a:p>
            <a:r>
              <a:rPr lang="da-DK" sz="2100" dirty="0" err="1"/>
              <a:t>Maybe</a:t>
            </a:r>
            <a:r>
              <a:rPr lang="da-DK" sz="2100" dirty="0"/>
              <a:t> a social/</a:t>
            </a:r>
            <a:r>
              <a:rPr lang="da-DK" sz="2100" dirty="0" err="1"/>
              <a:t>training</a:t>
            </a:r>
            <a:r>
              <a:rPr lang="da-DK" sz="2100" dirty="0"/>
              <a:t> event in the </a:t>
            </a:r>
            <a:r>
              <a:rPr lang="da-DK" sz="2100" dirty="0" err="1"/>
              <a:t>fall</a:t>
            </a:r>
            <a:r>
              <a:rPr lang="da-DK" sz="2100" dirty="0"/>
              <a:t>?</a:t>
            </a:r>
          </a:p>
          <a:p>
            <a:r>
              <a:rPr lang="da-DK" sz="2100" dirty="0" err="1"/>
              <a:t>Maybe</a:t>
            </a:r>
            <a:r>
              <a:rPr lang="da-DK" sz="2100" dirty="0"/>
              <a:t> a </a:t>
            </a:r>
            <a:r>
              <a:rPr lang="da-DK" sz="2100" dirty="0" err="1"/>
              <a:t>training</a:t>
            </a:r>
            <a:r>
              <a:rPr lang="da-DK" sz="2100" dirty="0"/>
              <a:t> weekend in </a:t>
            </a:r>
            <a:r>
              <a:rPr lang="da-DK" sz="2100" dirty="0" err="1"/>
              <a:t>January</a:t>
            </a:r>
            <a:r>
              <a:rPr lang="da-DK" sz="2100" dirty="0"/>
              <a:t> </a:t>
            </a:r>
            <a:r>
              <a:rPr lang="da-DK" sz="2100" dirty="0" err="1"/>
              <a:t>leading</a:t>
            </a:r>
            <a:r>
              <a:rPr lang="da-DK" sz="2100" dirty="0"/>
              <a:t> up to ØDM?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639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AE4E6-2635-B698-CCF3-B8BF87148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13C1DC2-21A1-B986-69C4-B2DFD0BE9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5400" dirty="0"/>
              <a:t>Tasks for </a:t>
            </a:r>
            <a:r>
              <a:rPr lang="da-DK" sz="5400" dirty="0" err="1"/>
              <a:t>parents</a:t>
            </a:r>
            <a:endParaRPr lang="da-DK" sz="5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A0BD20-CB16-93FD-AE10-0C036BC1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Tovholder</a:t>
            </a:r>
            <a:r>
              <a:rPr lang="en-US" sz="1800" dirty="0"/>
              <a:t>/team coordinator</a:t>
            </a:r>
          </a:p>
          <a:p>
            <a:r>
              <a:rPr lang="en-US" sz="1800" dirty="0" err="1"/>
              <a:t>Holdleder</a:t>
            </a:r>
            <a:r>
              <a:rPr lang="en-US" sz="1800" dirty="0"/>
              <a:t>/team leader</a:t>
            </a:r>
          </a:p>
          <a:p>
            <a:r>
              <a:rPr lang="en-US" sz="1800" dirty="0" err="1"/>
              <a:t>Dommere</a:t>
            </a:r>
            <a:r>
              <a:rPr lang="en-US" sz="1800" dirty="0"/>
              <a:t>/Judges</a:t>
            </a:r>
          </a:p>
          <a:p>
            <a:r>
              <a:rPr lang="en-US" sz="1800" dirty="0"/>
              <a:t>Help with practical stuff at competitions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5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9DE61-5BE4-B98C-3807-B20675726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185B9E3-7F0E-D1B5-8C56-483BDE313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6" y="2302556"/>
            <a:ext cx="10590439" cy="688910"/>
          </a:xfrm>
        </p:spPr>
        <p:txBody>
          <a:bodyPr/>
          <a:lstStyle/>
          <a:p>
            <a:r>
              <a:rPr lang="da-DK" sz="5400" dirty="0"/>
              <a:t>Team </a:t>
            </a:r>
            <a:r>
              <a:rPr lang="da-DK" sz="5400" dirty="0" err="1"/>
              <a:t>coordinator</a:t>
            </a:r>
            <a:endParaRPr lang="da-DK" sz="5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475303-F15A-4DE2-C392-B9995131D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0386" y="3021720"/>
            <a:ext cx="953361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da-DK" sz="1800" dirty="0" err="1">
                <a:latin typeface="+mn-lt"/>
              </a:rPr>
              <a:t>P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articipates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artistic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swimming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committee</a:t>
            </a:r>
            <a:endParaRPr kumimoji="0" lang="da-DK" altLang="da-D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Responsible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for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planning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and organising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parents</a:t>
            </a:r>
            <a:r>
              <a:rPr lang="da-DK" altLang="da-DK" sz="1800" dirty="0">
                <a:latin typeface="+mn-lt"/>
              </a:rPr>
              <a:t> for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competitions</a:t>
            </a:r>
            <a:r>
              <a:rPr lang="da-DK" altLang="da-DK" sz="1800" dirty="0">
                <a:latin typeface="+mn-lt"/>
              </a:rPr>
              <a:t> and </a:t>
            </a:r>
            <a:r>
              <a:rPr lang="da-DK" altLang="da-DK" sz="1800" dirty="0" err="1">
                <a:latin typeface="+mn-lt"/>
              </a:rPr>
              <a:t>training</a:t>
            </a:r>
            <a:r>
              <a:rPr lang="da-DK" altLang="da-DK" sz="1800" dirty="0">
                <a:latin typeface="+mn-lt"/>
              </a:rPr>
              <a:t> 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camps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da-DK" sz="1800" dirty="0" err="1">
                <a:latin typeface="+mn-lt"/>
              </a:rPr>
              <a:t>Facilitates</a:t>
            </a:r>
            <a:r>
              <a:rPr lang="da-DK" altLang="da-DK" sz="1800" dirty="0">
                <a:latin typeface="+mn-lt"/>
              </a:rPr>
              <a:t> (but </a:t>
            </a:r>
            <a:r>
              <a:rPr lang="da-DK" altLang="da-DK" sz="1800" dirty="0" err="1">
                <a:latin typeface="+mn-lt"/>
              </a:rPr>
              <a:t>does</a:t>
            </a:r>
            <a:r>
              <a:rPr lang="da-DK" altLang="da-DK" sz="1800" dirty="0">
                <a:latin typeface="+mn-lt"/>
              </a:rPr>
              <a:t> not </a:t>
            </a:r>
            <a:r>
              <a:rPr lang="da-DK" altLang="da-DK" sz="1800" dirty="0" err="1">
                <a:latin typeface="+mn-lt"/>
              </a:rPr>
              <a:t>organize</a:t>
            </a:r>
            <a:r>
              <a:rPr lang="da-DK" altLang="da-DK" sz="1800" dirty="0">
                <a:latin typeface="+mn-lt"/>
              </a:rPr>
              <a:t>) social </a:t>
            </a:r>
            <a:r>
              <a:rPr lang="da-DK" altLang="da-DK" sz="1800" dirty="0" err="1">
                <a:latin typeface="+mn-lt"/>
              </a:rPr>
              <a:t>activities</a:t>
            </a:r>
            <a:r>
              <a:rPr lang="da-DK" altLang="da-DK" sz="1800" dirty="0">
                <a:latin typeface="+mn-lt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da-DK" sz="1800" dirty="0">
                <a:latin typeface="+mn-lt"/>
              </a:rPr>
              <a:t>Point of </a:t>
            </a:r>
            <a:r>
              <a:rPr lang="da-DK" altLang="da-DK" sz="1800" dirty="0" err="1">
                <a:latin typeface="+mn-lt"/>
              </a:rPr>
              <a:t>contact</a:t>
            </a:r>
            <a:r>
              <a:rPr lang="da-DK" altLang="da-DK" sz="1800" dirty="0">
                <a:latin typeface="+mn-lt"/>
              </a:rPr>
              <a:t> for </a:t>
            </a:r>
            <a:r>
              <a:rPr lang="da-DK" altLang="da-DK" sz="1800" dirty="0" err="1">
                <a:latin typeface="+mn-lt"/>
              </a:rPr>
              <a:t>parents</a:t>
            </a:r>
            <a:endParaRPr lang="da-DK" altLang="da-DK" sz="1800" dirty="0">
              <a:latin typeface="+mn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altLang="da-DK" sz="1800" dirty="0">
              <a:latin typeface="+mn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800" b="1" dirty="0">
                <a:latin typeface="+mn-lt"/>
              </a:rPr>
              <a:t>WORK LOAD: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da-DK" sz="1800" dirty="0">
                <a:latin typeface="+mn-lt"/>
              </a:rPr>
              <a:t>Meetings with the </a:t>
            </a:r>
            <a:r>
              <a:rPr lang="da-DK" altLang="da-DK" sz="1800" dirty="0" err="1">
                <a:latin typeface="+mn-lt"/>
              </a:rPr>
              <a:t>committee</a:t>
            </a:r>
            <a:r>
              <a:rPr lang="da-DK" altLang="da-DK" sz="1800" dirty="0">
                <a:latin typeface="+mn-lt"/>
              </a:rPr>
              <a:t> (4-6 per </a:t>
            </a:r>
            <a:r>
              <a:rPr lang="da-DK" altLang="da-DK" sz="1800" dirty="0" err="1">
                <a:latin typeface="+mn-lt"/>
              </a:rPr>
              <a:t>season</a:t>
            </a:r>
            <a:r>
              <a:rPr lang="da-DK" altLang="da-DK" sz="1800" dirty="0">
                <a:latin typeface="+mn-lt"/>
              </a:rPr>
              <a:t>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da-DK" sz="1800" dirty="0">
                <a:latin typeface="+mn-lt"/>
              </a:rPr>
              <a:t>Communication with team </a:t>
            </a:r>
            <a:r>
              <a:rPr lang="da-DK" altLang="da-DK" sz="1800" dirty="0" err="1">
                <a:latin typeface="+mn-lt"/>
              </a:rPr>
              <a:t>leaders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starting</a:t>
            </a:r>
            <a:r>
              <a:rPr lang="da-DK" altLang="da-DK" sz="1800" dirty="0">
                <a:latin typeface="+mn-lt"/>
              </a:rPr>
              <a:t> 1-2 </a:t>
            </a:r>
            <a:r>
              <a:rPr lang="da-DK" altLang="da-DK" sz="1800" dirty="0" err="1">
                <a:latin typeface="+mn-lt"/>
              </a:rPr>
              <a:t>weeks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before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competitions</a:t>
            </a:r>
            <a:endParaRPr lang="da-DK" altLang="da-DK" sz="1800" dirty="0">
              <a:latin typeface="+mn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da-DK" sz="1800" dirty="0" err="1">
                <a:latin typeface="+mn-lt"/>
              </a:rPr>
              <a:t>Assigning</a:t>
            </a:r>
            <a:r>
              <a:rPr lang="da-DK" altLang="da-DK" sz="1800" dirty="0">
                <a:latin typeface="+mn-lt"/>
              </a:rPr>
              <a:t> tasks for </a:t>
            </a:r>
            <a:r>
              <a:rPr lang="da-DK" altLang="da-DK" sz="1800" dirty="0" err="1">
                <a:latin typeface="+mn-lt"/>
              </a:rPr>
              <a:t>parents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before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competitions</a:t>
            </a:r>
            <a:endParaRPr lang="da-DK" altLang="da-DK" sz="1800" dirty="0">
              <a:latin typeface="+mn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altLang="da-DK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02D1-1C7E-9A55-92E7-29A5D2CD7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D4C9899-D22A-0341-27A5-7387DB9140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6" y="2046700"/>
            <a:ext cx="10988717" cy="923330"/>
          </a:xfrm>
        </p:spPr>
        <p:txBody>
          <a:bodyPr/>
          <a:lstStyle/>
          <a:p>
            <a:r>
              <a:rPr lang="da-DK" sz="5400" dirty="0"/>
              <a:t>Team </a:t>
            </a:r>
            <a:r>
              <a:rPr lang="da-DK" sz="5400" dirty="0" err="1"/>
              <a:t>leader</a:t>
            </a:r>
            <a:endParaRPr lang="da-DK" sz="5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9EFE9DC-367B-B5CF-1306-8988758F147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60386" y="3120293"/>
            <a:ext cx="996735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Supports coaches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during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competitions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da-DK" altLang="da-DK" sz="1800" dirty="0">
                <a:latin typeface="+mn-lt"/>
              </a:rPr>
              <a:t>(</a:t>
            </a:r>
            <a:r>
              <a:rPr lang="da-DK" altLang="da-DK" sz="1800" dirty="0" err="1">
                <a:latin typeface="+mn-lt"/>
              </a:rPr>
              <a:t>allows</a:t>
            </a:r>
            <a:r>
              <a:rPr lang="da-DK" altLang="da-DK" sz="1800" dirty="0">
                <a:latin typeface="+mn-lt"/>
              </a:rPr>
              <a:t> the coaches to </a:t>
            </a:r>
            <a:r>
              <a:rPr lang="da-DK" altLang="da-DK" sz="1800" dirty="0" err="1">
                <a:latin typeface="+mn-lt"/>
              </a:rPr>
              <a:t>focus</a:t>
            </a:r>
            <a:r>
              <a:rPr lang="da-DK" altLang="da-DK" sz="1800" dirty="0">
                <a:latin typeface="+mn-lt"/>
              </a:rPr>
              <a:t> on performance)</a:t>
            </a:r>
            <a:endParaRPr kumimoji="0" lang="da-DK" altLang="da-D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1800" dirty="0">
                <a:latin typeface="+mn-lt"/>
              </a:rPr>
              <a:t>H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andles all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logistics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and practical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matters</a:t>
            </a:r>
            <a:endParaRPr kumimoji="0" lang="da-DK" altLang="da-D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Supervises the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swimmers</a:t>
            </a:r>
            <a:endParaRPr kumimoji="0" lang="da-DK" altLang="da-D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altLang="da-DK" sz="1800" dirty="0">
              <a:latin typeface="+mn-l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altLang="da-D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WORK LOAD: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Communication and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planning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with team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leaders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/coaches 1-2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weeks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before</a:t>
            </a: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a-DK" altLang="da-D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competitions</a:t>
            </a:r>
            <a:endParaRPr kumimoji="0" lang="da-DK" altLang="da-D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1800" dirty="0" err="1">
                <a:latin typeface="+mn-lt"/>
              </a:rPr>
              <a:t>Being</a:t>
            </a:r>
            <a:r>
              <a:rPr lang="da-DK" altLang="da-DK" sz="1800" dirty="0">
                <a:latin typeface="+mn-lt"/>
              </a:rPr>
              <a:t> on-site and </a:t>
            </a:r>
            <a:r>
              <a:rPr lang="da-DK" altLang="da-DK" sz="1800" dirty="0" err="1">
                <a:latin typeface="+mn-lt"/>
              </a:rPr>
              <a:t>available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during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competitions</a:t>
            </a:r>
            <a:r>
              <a:rPr lang="da-DK" altLang="da-DK" sz="1800" dirty="0">
                <a:latin typeface="+mn-lt"/>
              </a:rPr>
              <a:t>: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1800" dirty="0">
                <a:latin typeface="+mn-lt"/>
              </a:rPr>
              <a:t>Keep track of the </a:t>
            </a:r>
            <a:r>
              <a:rPr lang="da-DK" altLang="da-DK" sz="1800" dirty="0" err="1">
                <a:latin typeface="+mn-lt"/>
              </a:rPr>
              <a:t>swimmer’s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schedule</a:t>
            </a:r>
            <a:r>
              <a:rPr lang="da-DK" altLang="da-DK" sz="1800" dirty="0">
                <a:latin typeface="+mn-lt"/>
              </a:rPr>
              <a:t> (</a:t>
            </a:r>
            <a:r>
              <a:rPr lang="da-DK" altLang="da-DK" sz="1800" dirty="0" err="1">
                <a:latin typeface="+mn-lt"/>
              </a:rPr>
              <a:t>make</a:t>
            </a:r>
            <a:r>
              <a:rPr lang="da-DK" altLang="da-DK" sz="1800" dirty="0">
                <a:latin typeface="+mn-lt"/>
              </a:rPr>
              <a:t> sure </a:t>
            </a:r>
            <a:r>
              <a:rPr lang="da-DK" altLang="da-DK" sz="1800" dirty="0" err="1">
                <a:latin typeface="+mn-lt"/>
              </a:rPr>
              <a:t>they’re</a:t>
            </a:r>
            <a:r>
              <a:rPr lang="da-DK" altLang="da-DK" sz="1800" dirty="0">
                <a:latin typeface="+mn-lt"/>
              </a:rPr>
              <a:t> </a:t>
            </a:r>
            <a:r>
              <a:rPr lang="da-DK" altLang="da-DK" sz="1800" dirty="0" err="1">
                <a:latin typeface="+mn-lt"/>
              </a:rPr>
              <a:t>ready</a:t>
            </a:r>
            <a:r>
              <a:rPr lang="da-DK" altLang="da-DK" sz="1800" dirty="0">
                <a:latin typeface="+mn-lt"/>
              </a:rPr>
              <a:t>)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1800" dirty="0">
                <a:latin typeface="+mn-lt"/>
              </a:rPr>
              <a:t>Assist </a:t>
            </a:r>
            <a:r>
              <a:rPr lang="da-DK" altLang="da-DK" sz="1800" dirty="0" err="1">
                <a:latin typeface="+mn-lt"/>
              </a:rPr>
              <a:t>swimmers</a:t>
            </a:r>
            <a:r>
              <a:rPr lang="da-DK" altLang="da-DK" sz="1800" dirty="0">
                <a:latin typeface="+mn-lt"/>
              </a:rPr>
              <a:t> with </a:t>
            </a:r>
            <a:r>
              <a:rPr lang="da-DK" altLang="da-DK" sz="1800" dirty="0" err="1">
                <a:latin typeface="+mn-lt"/>
              </a:rPr>
              <a:t>hair</a:t>
            </a:r>
            <a:r>
              <a:rPr lang="da-DK" altLang="da-DK" sz="1800" dirty="0">
                <a:latin typeface="+mn-lt"/>
              </a:rPr>
              <a:t> and makeup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1800" dirty="0">
                <a:latin typeface="+mn-lt"/>
              </a:rPr>
              <a:t>Make sure all </a:t>
            </a:r>
            <a:r>
              <a:rPr lang="da-DK" altLang="da-DK" sz="1800" dirty="0" err="1">
                <a:latin typeface="+mn-lt"/>
              </a:rPr>
              <a:t>swimmers</a:t>
            </a:r>
            <a:r>
              <a:rPr lang="da-DK" altLang="da-DK" sz="1800" dirty="0">
                <a:latin typeface="+mn-lt"/>
              </a:rPr>
              <a:t> feel </a:t>
            </a:r>
            <a:r>
              <a:rPr lang="da-DK" altLang="da-DK" sz="1800" dirty="0" err="1">
                <a:latin typeface="+mn-lt"/>
              </a:rPr>
              <a:t>comfortable</a:t>
            </a:r>
            <a:r>
              <a:rPr lang="da-DK" altLang="da-DK" sz="1800" dirty="0">
                <a:latin typeface="+mn-lt"/>
              </a:rPr>
              <a:t> and </a:t>
            </a:r>
            <a:r>
              <a:rPr lang="da-DK" altLang="da-DK" sz="1800" dirty="0" err="1">
                <a:latin typeface="+mn-lt"/>
              </a:rPr>
              <a:t>included</a:t>
            </a:r>
            <a:endParaRPr lang="da-DK" altLang="da-DK" sz="1800" dirty="0">
              <a:latin typeface="+mn-l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806751D-C246-FFD4-B759-EF25A2CDA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ECCEF-C272-D9CA-61E9-E367797A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6059D89-F485-32BA-04E5-721E632FA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5400" dirty="0" err="1"/>
              <a:t>Judges</a:t>
            </a:r>
            <a:r>
              <a:rPr lang="da-DK" sz="5400" dirty="0"/>
              <a:t> and controllers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26F474-999C-11AD-7D65-DEBF709BF8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87" y="2835888"/>
            <a:ext cx="11318862" cy="3533107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latin typeface="+mn-lt"/>
              </a:rPr>
              <a:t>Depending on the number of participants, we need to provide judges and controllers for each competition. We are fined if we don’t bring enough.</a:t>
            </a:r>
          </a:p>
          <a:p>
            <a:endParaRPr lang="en-US" sz="2300" b="1" dirty="0">
              <a:latin typeface="+mn-lt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300" b="1" dirty="0" err="1">
                <a:latin typeface="+mn-lt"/>
              </a:rPr>
              <a:t>Artistic</a:t>
            </a:r>
            <a:r>
              <a:rPr lang="da-DK" altLang="da-DK" sz="2300" b="1" dirty="0">
                <a:latin typeface="+mn-lt"/>
              </a:rPr>
              <a:t> </a:t>
            </a:r>
            <a:r>
              <a:rPr lang="da-DK" altLang="da-DK" sz="2300" b="1" dirty="0" err="1">
                <a:latin typeface="+mn-lt"/>
              </a:rPr>
              <a:t>Impression</a:t>
            </a:r>
            <a:r>
              <a:rPr lang="da-DK" altLang="da-DK" sz="2300" b="1" dirty="0">
                <a:latin typeface="+mn-lt"/>
              </a:rPr>
              <a:t> </a:t>
            </a:r>
            <a:r>
              <a:rPr lang="da-DK" altLang="da-DK" sz="2300" b="1" dirty="0" err="1">
                <a:latin typeface="+mn-lt"/>
              </a:rPr>
              <a:t>Judge</a:t>
            </a:r>
            <a:r>
              <a:rPr lang="da-DK" altLang="da-DK" sz="2300" b="1" dirty="0">
                <a:latin typeface="+mn-lt"/>
              </a:rPr>
              <a:t> </a:t>
            </a:r>
            <a:r>
              <a:rPr lang="da-DK" altLang="da-DK" sz="2300" dirty="0">
                <a:latin typeface="+mn-lt"/>
              </a:rPr>
              <a:t>(</a:t>
            </a:r>
            <a:r>
              <a:rPr lang="da-DK" altLang="da-DK" sz="2300" dirty="0" err="1">
                <a:latin typeface="+mn-lt"/>
              </a:rPr>
              <a:t>choreography</a:t>
            </a:r>
            <a:r>
              <a:rPr lang="da-DK" altLang="da-DK" sz="2300" dirty="0">
                <a:latin typeface="+mn-lt"/>
              </a:rPr>
              <a:t> and </a:t>
            </a:r>
            <a:r>
              <a:rPr lang="da-DK" altLang="da-DK" sz="2300" dirty="0" err="1">
                <a:latin typeface="+mn-lt"/>
              </a:rPr>
              <a:t>presentation</a:t>
            </a:r>
            <a:r>
              <a:rPr lang="da-DK" altLang="da-DK" sz="2300" dirty="0">
                <a:latin typeface="+mn-lt"/>
              </a:rPr>
              <a:t>) – </a:t>
            </a:r>
            <a:r>
              <a:rPr lang="da-DK" altLang="da-DK" sz="2300" dirty="0" err="1">
                <a:latin typeface="+mn-lt"/>
              </a:rPr>
              <a:t>if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you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enjoy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creativity</a:t>
            </a:r>
            <a:r>
              <a:rPr lang="da-DK" altLang="da-DK" sz="2300" dirty="0">
                <a:latin typeface="+mn-lt"/>
              </a:rPr>
              <a:t> and variation.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300" b="1" dirty="0">
                <a:latin typeface="+mn-lt"/>
              </a:rPr>
              <a:t>Element </a:t>
            </a:r>
            <a:r>
              <a:rPr lang="da-DK" altLang="da-DK" sz="2300" b="1" dirty="0" err="1">
                <a:latin typeface="+mn-lt"/>
              </a:rPr>
              <a:t>Judge</a:t>
            </a:r>
            <a:r>
              <a:rPr lang="da-DK" altLang="da-DK" sz="2300" b="1" dirty="0">
                <a:latin typeface="+mn-lt"/>
              </a:rPr>
              <a:t> </a:t>
            </a:r>
            <a:r>
              <a:rPr lang="da-DK" altLang="da-DK" sz="2300" dirty="0">
                <a:latin typeface="+mn-lt"/>
              </a:rPr>
              <a:t>(</a:t>
            </a:r>
            <a:r>
              <a:rPr lang="da-DK" altLang="da-DK" sz="2300" dirty="0" err="1">
                <a:latin typeface="+mn-lt"/>
              </a:rPr>
              <a:t>technical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execution</a:t>
            </a:r>
            <a:r>
              <a:rPr lang="da-DK" altLang="da-DK" sz="2300" dirty="0">
                <a:latin typeface="+mn-lt"/>
              </a:rPr>
              <a:t> of lifts/hybrids) — </a:t>
            </a:r>
            <a:r>
              <a:rPr lang="da-DK" altLang="da-DK" sz="2300" dirty="0" err="1">
                <a:latin typeface="+mn-lt"/>
              </a:rPr>
              <a:t>if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you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enjoy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structured</a:t>
            </a:r>
            <a:r>
              <a:rPr lang="da-DK" altLang="da-DK" sz="2300" dirty="0">
                <a:latin typeface="+mn-lt"/>
              </a:rPr>
              <a:t>, </a:t>
            </a:r>
            <a:r>
              <a:rPr lang="da-DK" altLang="da-DK" sz="2300" dirty="0" err="1">
                <a:latin typeface="+mn-lt"/>
              </a:rPr>
              <a:t>measurable</a:t>
            </a:r>
            <a:r>
              <a:rPr lang="da-DK" altLang="da-DK" sz="2300" dirty="0">
                <a:latin typeface="+mn-lt"/>
              </a:rPr>
              <a:t> observations.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300" b="1" dirty="0">
                <a:latin typeface="+mn-lt"/>
              </a:rPr>
              <a:t>Chief Recorder </a:t>
            </a:r>
            <a:r>
              <a:rPr lang="da-DK" altLang="da-DK" sz="2300" dirty="0">
                <a:latin typeface="+mn-lt"/>
              </a:rPr>
              <a:t>(</a:t>
            </a:r>
            <a:r>
              <a:rPr lang="da-DK" altLang="da-DK" sz="2300" dirty="0" err="1">
                <a:latin typeface="+mn-lt"/>
              </a:rPr>
              <a:t>Manages</a:t>
            </a:r>
            <a:r>
              <a:rPr lang="da-DK" altLang="da-DK" sz="2300" dirty="0">
                <a:latin typeface="+mn-lt"/>
              </a:rPr>
              <a:t> scoring software) — </a:t>
            </a:r>
            <a:r>
              <a:rPr lang="da-DK" altLang="da-DK" sz="2300" dirty="0" err="1">
                <a:latin typeface="+mn-lt"/>
              </a:rPr>
              <a:t>if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you</a:t>
            </a:r>
            <a:r>
              <a:rPr lang="da-DK" altLang="da-DK" sz="2300" dirty="0">
                <a:latin typeface="+mn-lt"/>
              </a:rPr>
              <a:t> </a:t>
            </a:r>
            <a:r>
              <a:rPr lang="da-DK" altLang="da-DK" sz="2300" dirty="0" err="1">
                <a:latin typeface="+mn-lt"/>
              </a:rPr>
              <a:t>enjoy</a:t>
            </a:r>
            <a:r>
              <a:rPr lang="da-DK" altLang="da-DK" sz="2300" dirty="0">
                <a:latin typeface="+mn-lt"/>
              </a:rPr>
              <a:t> Excel and </a:t>
            </a:r>
            <a:r>
              <a:rPr lang="da-DK" altLang="da-DK" sz="2300" dirty="0" err="1">
                <a:latin typeface="+mn-lt"/>
              </a:rPr>
              <a:t>behind</a:t>
            </a:r>
            <a:r>
              <a:rPr lang="da-DK" altLang="da-DK" sz="2300" dirty="0">
                <a:latin typeface="+mn-lt"/>
              </a:rPr>
              <a:t>-the-scenes tasks.</a:t>
            </a:r>
          </a:p>
          <a:p>
            <a:endParaRPr lang="en-US" sz="2300" b="1" dirty="0">
              <a:latin typeface="+mn-lt"/>
            </a:endParaRPr>
          </a:p>
          <a:p>
            <a:r>
              <a:rPr lang="en-US" sz="2300" b="1" dirty="0">
                <a:latin typeface="+mn-lt"/>
              </a:rPr>
              <a:t>Judges’ training: </a:t>
            </a:r>
            <a:r>
              <a:rPr lang="en-US" sz="2300" dirty="0">
                <a:latin typeface="+mn-lt"/>
              </a:rPr>
              <a:t>October 4–5 in Odense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</a:rPr>
              <a:t>Level 1: October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+mn-lt"/>
              </a:rPr>
              <a:t>Level 2: </a:t>
            </a:r>
            <a:r>
              <a:rPr lang="en-US" sz="2300">
                <a:latin typeface="+mn-lt"/>
              </a:rPr>
              <a:t>October 5</a:t>
            </a:r>
            <a:endParaRPr lang="en-US" sz="23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latin typeface="+mn-lt"/>
            </a:endParaRPr>
          </a:p>
          <a:p>
            <a:r>
              <a:rPr lang="en-US" sz="2300" b="1" dirty="0">
                <a:latin typeface="+mn-lt"/>
              </a:rPr>
              <a:t>Controller courses</a:t>
            </a:r>
            <a:r>
              <a:rPr lang="en-US" sz="2300" dirty="0">
                <a:latin typeface="+mn-lt"/>
              </a:rPr>
              <a:t> are </a:t>
            </a:r>
            <a:r>
              <a:rPr lang="en-US" sz="2400" dirty="0"/>
              <a:t>September 13</a:t>
            </a:r>
            <a:r>
              <a:rPr lang="en-US" sz="2400" baseline="30000" dirty="0"/>
              <a:t>th</a:t>
            </a:r>
            <a:r>
              <a:rPr lang="en-US" sz="2400" dirty="0"/>
              <a:t> &amp; 14</a:t>
            </a:r>
            <a:r>
              <a:rPr lang="en-US" sz="2400" baseline="30000" dirty="0"/>
              <a:t>th</a:t>
            </a:r>
            <a:r>
              <a:rPr lang="en-US" sz="2400" dirty="0"/>
              <a:t> and 20</a:t>
            </a:r>
            <a:r>
              <a:rPr lang="en-US" sz="2400" baseline="30000" dirty="0"/>
              <a:t>th</a:t>
            </a:r>
            <a:r>
              <a:rPr lang="en-US" sz="2400" dirty="0"/>
              <a:t> &amp; 21</a:t>
            </a:r>
            <a:r>
              <a:rPr lang="en-US" sz="2400" baseline="30000" dirty="0"/>
              <a:t>st</a:t>
            </a:r>
            <a:r>
              <a:rPr lang="en-US" sz="2400" dirty="0"/>
              <a:t>.</a:t>
            </a:r>
            <a:endParaRPr lang="en-US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81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SK farv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0DF"/>
      </a:accent1>
      <a:accent2>
        <a:srgbClr val="0570AB"/>
      </a:accent2>
      <a:accent3>
        <a:srgbClr val="083D73"/>
      </a:accent3>
      <a:accent4>
        <a:srgbClr val="C7372F"/>
      </a:accent4>
      <a:accent5>
        <a:srgbClr val="A69F9C"/>
      </a:accent5>
      <a:accent6>
        <a:srgbClr val="F7FAFA"/>
      </a:accent6>
      <a:hlink>
        <a:srgbClr val="00A0DF"/>
      </a:hlink>
      <a:folHlink>
        <a:srgbClr val="000000"/>
      </a:folHlink>
    </a:clrScheme>
    <a:fontScheme name="HSK skrift">
      <a:majorFont>
        <a:latin typeface="Verdana Pro"/>
        <a:ea typeface=""/>
        <a:cs typeface=""/>
      </a:majorFont>
      <a:minorFont>
        <a:latin typeface="Verda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6EC5628F86294C8F446E0CF0FF0648" ma:contentTypeVersion="11" ma:contentTypeDescription="Opret et nyt dokument." ma:contentTypeScope="" ma:versionID="1fd3b7bba5976fc660ec80eca6123857">
  <xsd:schema xmlns:xsd="http://www.w3.org/2001/XMLSchema" xmlns:xs="http://www.w3.org/2001/XMLSchema" xmlns:p="http://schemas.microsoft.com/office/2006/metadata/properties" xmlns:ns2="29e0a52b-4bc0-4e64-8a36-5f3bd509642b" xmlns:ns3="a739d342-01af-4341-94be-6446f68c0bb0" targetNamespace="http://schemas.microsoft.com/office/2006/metadata/properties" ma:root="true" ma:fieldsID="49ea67c730d3f7ab91dca20728ab4eeb" ns2:_="" ns3:_="">
    <xsd:import namespace="29e0a52b-4bc0-4e64-8a36-5f3bd509642b"/>
    <xsd:import namespace="a739d342-01af-4341-94be-6446f68c0b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0a52b-4bc0-4e64-8a36-5f3bd5096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7e40b390-8fae-4f50-83af-5a2b085893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9d342-01af-4341-94be-6446f68c0bb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5761ffa-d649-467d-bdae-7146b4555477}" ma:internalName="TaxCatchAll" ma:showField="CatchAllData" ma:web="a739d342-01af-4341-94be-6446f68c0b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39d342-01af-4341-94be-6446f68c0bb0" xsi:nil="true"/>
    <lcf76f155ced4ddcb4097134ff3c332f xmlns="29e0a52b-4bc0-4e64-8a36-5f3bd509642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72915C-0A81-4434-B71D-0EB7E23EF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0a52b-4bc0-4e64-8a36-5f3bd509642b"/>
    <ds:schemaRef ds:uri="a739d342-01af-4341-94be-6446f68c0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C719E3-ED6D-403C-8A8A-9EF748513598}">
  <ds:schemaRefs>
    <ds:schemaRef ds:uri="http://schemas.microsoft.com/office/2006/metadata/properties"/>
    <ds:schemaRef ds:uri="http://schemas.microsoft.com/office/infopath/2007/PartnerControls"/>
    <ds:schemaRef ds:uri="a739d342-01af-4341-94be-6446f68c0bb0"/>
    <ds:schemaRef ds:uri="29e0a52b-4bc0-4e64-8a36-5f3bd509642b"/>
  </ds:schemaRefs>
</ds:datastoreItem>
</file>

<file path=customXml/itemProps3.xml><?xml version="1.0" encoding="utf-8"?>
<ds:datastoreItem xmlns:ds="http://schemas.openxmlformats.org/officeDocument/2006/customXml" ds:itemID="{F048A02C-DE7C-4406-9142-864C7149D0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609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Verdana Pro</vt:lpstr>
      <vt:lpstr>Verdana Pro Light</vt:lpstr>
      <vt:lpstr>Arial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Hovedstadens Svømmeklub</dc:creator>
  <cp:lastModifiedBy>Tore Vind Jensen</cp:lastModifiedBy>
  <cp:revision>16</cp:revision>
  <dcterms:created xsi:type="dcterms:W3CDTF">2021-05-07T10:28:30Z</dcterms:created>
  <dcterms:modified xsi:type="dcterms:W3CDTF">2025-09-11T07:50:38Z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0x010100756EC5628F86294C8F446E0CF0FF0648</vt:lpwstr>
  </property>
</Properties>
</file>