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52" r:id="rId4"/>
  </p:sldMasterIdLst>
  <p:notesMasterIdLst>
    <p:notesMasterId r:id="rId13"/>
  </p:notesMasterIdLst>
  <p:sldIdLst>
    <p:sldId id="257" r:id="rId5"/>
    <p:sldId id="274" r:id="rId6"/>
    <p:sldId id="275" r:id="rId7"/>
    <p:sldId id="262" r:id="rId8"/>
    <p:sldId id="282" r:id="rId9"/>
    <p:sldId id="280" r:id="rId10"/>
    <p:sldId id="290" r:id="rId11"/>
    <p:sldId id="27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  <p:embeddedFont>
      <p:font typeface="Verdana Pro Light" panose="020B0304030504040204" pitchFamily="34" charset="0"/>
      <p:regular r:id="rId22"/>
      <p:italic r:id="rId2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B021E-C870-4BFD-AB7B-103680946B63}" v="2" dt="2023-11-21T08:42:1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5" autoAdjust="0"/>
    <p:restoredTop sz="94694"/>
  </p:normalViewPr>
  <p:slideViewPr>
    <p:cSldViewPr snapToGrid="0" snapToObjects="1">
      <p:cViewPr varScale="1">
        <p:scale>
          <a:sx n="36" d="100"/>
          <a:sy n="36" d="100"/>
        </p:scale>
        <p:origin x="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5AFD8-22E5-4F9F-BFEE-3C3678AD2DC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F1CD33A-1AE6-4194-B056-DF2DFA78D44D}">
      <dgm:prSet phldrT="[Tekst]" custT="1"/>
      <dgm:spPr/>
      <dgm:t>
        <a:bodyPr/>
        <a:lstStyle/>
        <a:p>
          <a:pPr algn="ctr"/>
          <a:r>
            <a:rPr lang="da-DK" sz="2500" b="1" u="sng" dirty="0"/>
            <a:t>Kunstudvalg</a:t>
          </a:r>
        </a:p>
        <a:p>
          <a:pPr algn="ctr"/>
          <a:r>
            <a:rPr lang="da-DK" sz="2000" b="1" dirty="0"/>
            <a:t>- </a:t>
          </a:r>
          <a:r>
            <a:rPr lang="da-DK" sz="2000" b="1" dirty="0" err="1"/>
            <a:t>Bestyrelsesrepr</a:t>
          </a:r>
          <a:r>
            <a:rPr lang="da-DK" sz="2000" b="1" dirty="0"/>
            <a:t>.</a:t>
          </a:r>
        </a:p>
        <a:p>
          <a:pPr algn="ctr"/>
          <a:r>
            <a:rPr lang="da-DK" sz="2000" b="1" dirty="0"/>
            <a:t>- Cheftræner</a:t>
          </a:r>
        </a:p>
        <a:p>
          <a:pPr algn="ctr"/>
          <a:r>
            <a:rPr lang="da-DK" sz="2000" b="1" dirty="0"/>
            <a:t>- </a:t>
          </a:r>
          <a:r>
            <a:rPr lang="da-DK" sz="2000" b="1" dirty="0" err="1"/>
            <a:t>Rep</a:t>
          </a:r>
          <a:r>
            <a:rPr lang="da-DK" sz="2000" b="1" dirty="0"/>
            <a:t>. fra </a:t>
          </a:r>
          <a:r>
            <a:rPr lang="da-DK" sz="2000" b="1" dirty="0" err="1"/>
            <a:t>admin</a:t>
          </a:r>
          <a:r>
            <a:rPr lang="da-DK" sz="2000" b="1" dirty="0"/>
            <a:t>./kontor</a:t>
          </a:r>
        </a:p>
        <a:p>
          <a:pPr algn="ctr"/>
          <a:r>
            <a:rPr lang="da-DK" sz="2000" b="1" dirty="0"/>
            <a:t>- 1-2 </a:t>
          </a:r>
          <a:r>
            <a:rPr lang="da-DK" sz="2000" b="1" dirty="0" err="1"/>
            <a:t>rep</a:t>
          </a:r>
          <a:r>
            <a:rPr lang="da-DK" sz="2000" b="1" dirty="0"/>
            <a:t>. fra hvert hold</a:t>
          </a:r>
        </a:p>
      </dgm:t>
    </dgm:pt>
    <dgm:pt modelId="{8283ED44-5E0A-4168-AB5D-9619F0918342}" type="parTrans" cxnId="{F2A74F23-D561-43D1-A7D1-37547551C8A1}">
      <dgm:prSet/>
      <dgm:spPr/>
      <dgm:t>
        <a:bodyPr/>
        <a:lstStyle/>
        <a:p>
          <a:endParaRPr lang="da-DK"/>
        </a:p>
      </dgm:t>
    </dgm:pt>
    <dgm:pt modelId="{3E3EADAC-015E-4D84-BC04-84EFA4615962}" type="sibTrans" cxnId="{F2A74F23-D561-43D1-A7D1-37547551C8A1}">
      <dgm:prSet/>
      <dgm:spPr/>
      <dgm:t>
        <a:bodyPr/>
        <a:lstStyle/>
        <a:p>
          <a:endParaRPr lang="da-DK"/>
        </a:p>
      </dgm:t>
    </dgm:pt>
    <dgm:pt modelId="{65100985-0443-4242-BDD9-F5A49724C823}" type="pres">
      <dgm:prSet presAssocID="{1E85AFD8-22E5-4F9F-BFEE-3C3678AD2D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67A158-251B-4502-B665-75301A5A0C5F}" type="pres">
      <dgm:prSet presAssocID="{7F1CD33A-1AE6-4194-B056-DF2DFA78D44D}" presName="centerShape" presStyleLbl="node0" presStyleIdx="0" presStyleCnt="1" custScaleX="168592" custScaleY="130783"/>
      <dgm:spPr/>
    </dgm:pt>
  </dgm:ptLst>
  <dgm:cxnLst>
    <dgm:cxn modelId="{F2A74F23-D561-43D1-A7D1-37547551C8A1}" srcId="{1E85AFD8-22E5-4F9F-BFEE-3C3678AD2DCE}" destId="{7F1CD33A-1AE6-4194-B056-DF2DFA78D44D}" srcOrd="0" destOrd="0" parTransId="{8283ED44-5E0A-4168-AB5D-9619F0918342}" sibTransId="{3E3EADAC-015E-4D84-BC04-84EFA4615962}"/>
    <dgm:cxn modelId="{A70783B4-7AF6-4887-8F33-BE143AAB91AC}" type="presOf" srcId="{7F1CD33A-1AE6-4194-B056-DF2DFA78D44D}" destId="{5367A158-251B-4502-B665-75301A5A0C5F}" srcOrd="0" destOrd="0" presId="urn:microsoft.com/office/officeart/2005/8/layout/radial5"/>
    <dgm:cxn modelId="{31936DC4-DB7A-4D82-8FF8-882FFB40AC0E}" type="presOf" srcId="{1E85AFD8-22E5-4F9F-BFEE-3C3678AD2DCE}" destId="{65100985-0443-4242-BDD9-F5A49724C823}" srcOrd="0" destOrd="0" presId="urn:microsoft.com/office/officeart/2005/8/layout/radial5"/>
    <dgm:cxn modelId="{D649EA3E-9613-4A96-966C-647F523CC070}" type="presParOf" srcId="{65100985-0443-4242-BDD9-F5A49724C823}" destId="{5367A158-251B-4502-B665-75301A5A0C5F}" srcOrd="0" destOrd="0" presId="urn:microsoft.com/office/officeart/2005/8/layout/radial5"/>
  </dgm:cxnLst>
  <dgm:bg/>
  <dgm:whole>
    <a:ln w="19050"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7A158-251B-4502-B665-75301A5A0C5F}">
      <dsp:nvSpPr>
        <dsp:cNvPr id="0" name=""/>
        <dsp:cNvSpPr/>
      </dsp:nvSpPr>
      <dsp:spPr>
        <a:xfrm>
          <a:off x="177795" y="1892"/>
          <a:ext cx="4622807" cy="3586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b="1" u="sng" kern="1200" dirty="0"/>
            <a:t>Kunstudvalg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- </a:t>
          </a:r>
          <a:r>
            <a:rPr lang="da-DK" sz="2000" b="1" kern="1200" dirty="0" err="1"/>
            <a:t>Bestyrelsesrepr</a:t>
          </a:r>
          <a:r>
            <a:rPr lang="da-DK" sz="2000" b="1" kern="1200" dirty="0"/>
            <a:t>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- Cheftræner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- </a:t>
          </a:r>
          <a:r>
            <a:rPr lang="da-DK" sz="2000" b="1" kern="1200" dirty="0" err="1"/>
            <a:t>Rep</a:t>
          </a:r>
          <a:r>
            <a:rPr lang="da-DK" sz="2000" b="1" kern="1200" dirty="0"/>
            <a:t>. fra </a:t>
          </a:r>
          <a:r>
            <a:rPr lang="da-DK" sz="2000" b="1" kern="1200" dirty="0" err="1"/>
            <a:t>admin</a:t>
          </a:r>
          <a:r>
            <a:rPr lang="da-DK" sz="2000" b="1" kern="1200" dirty="0"/>
            <a:t>./kontor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- 1-2 </a:t>
          </a:r>
          <a:r>
            <a:rPr lang="da-DK" sz="2000" b="1" kern="1200" dirty="0" err="1"/>
            <a:t>rep</a:t>
          </a:r>
          <a:r>
            <a:rPr lang="da-DK" sz="2000" b="1" kern="1200" dirty="0"/>
            <a:t>. fra hvert hold</a:t>
          </a:r>
        </a:p>
      </dsp:txBody>
      <dsp:txXfrm>
        <a:off x="854789" y="527061"/>
        <a:ext cx="3268819" cy="2535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0T11:41:27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2024 154 24575,'-19'-5'0,"0"0"0,-6-1 0,-6-2 0,2 1 0,-14-6 0,7 2 0,-14-3 0,15 6 0,-9 1 0,6 3 0,2-1 0,-3 4 0,10 0 0,-4-1 0,5 1 0,-2 0 0,5 0 0,-4 1 0,4-2 0,-6 1 0,7 0 0,1 1 0,6-1 0,-6 0 0,3-1 0,-8 0 0,3 1 0,3 0 0,-1 1 0,5-2 0,0 1 0,-6-2 0,0 2 0,-6 1 0,-2-2 0,-1 2 0,4-3 0,-8 2 0,5-1 0,-3-2 0,-1 2 0,4-2 0,1 2 0,2-2 0,4 3 0,-4 0 0,0-1 0,-1-1 0,1 3 0,3-2 0,4 2 0,1-1 0,3 1 0,1 0 0,0 0 0,3 1 0,0-1 0,1 1 0,-3 0 0,2 0 0,-3 3 0,2-2 0,-5 2 0,2-2 0,-1 2 0,1-1 0,2 3 0,2-1 0,-2 2 0,0-1 0,0 0 0,1 1 0,2-2 0,1 2 0,2-1 0,2 0 0,1-2 0,-1 2 0,1-1 0,-1 2 0,0 0 0,2 1 0,0-1 0,0 3 0,1-1 0,-3 4 0,2 1 0,-1 1 0,1 2 0,0 2 0,0 2 0,3 1 0,-2 0 0,1-1 0,1-1 0,-1 2 0,3 1 0,-1 1 0,0 0 0,1 0 0,-1-1 0,1 0 0,1-3 0,0-1 0,0-1 0,0-2 0,0 0 0,0 1 0,0-1 0,0 1 0,1 3 0,2-1 0,1 0 0,1-1 0,1-4 0,0 0 0,1 0 0,0 0 0,3 2 0,3 4 0,4 1 0,1 1 0,6 3 0,-4-5 0,4 2 0,-4-1 0,4 1 0,-1 0 0,6 4 0,0-2 0,3 3 0,5 0 0,-5-5 0,1 0 0,1-3 0,1-7 0,2 1 0,9-5 0,-1-1 0,3 0 0,3-1 0,-2 2 0,1-2 0,3 0 0,-9-3 0,9 1 0,-5-2 0,2-1 0,2 1 0,-3-2 0,-4 1 0,5-2 0,-4-1 0,0-2 0,7-3 0,-3-2 0,2-4 0,7-6 0,-8-2 0,0-1 0,-5 0 0,-11 3 0,-2 3 0,-5-1 0,-5 2 0,0 0 0,0-2 0,-1 2 0,-2-1 0,2-1 0,-5 0 0,3 1 0,-2-1 0,-2 1 0,1 2 0,-1-4 0,0 2 0,-2 0 0,1-3 0,-4 0 0,1-3 0,-2 0 0,0-1 0,-3 4 0,3-2 0,-2 1 0,0-1 0,0 1 0,-2-1 0,0 1 0,-1-2 0,-2 0 0,2 2 0,-4-2 0,3 3 0,-2 0 0,2-2 0,-2 4 0,-1-3 0,-1 1 0,1 0 0,-2-2 0,1 3 0,-1 1 0,-2 2 0,0 4 0,-3-1 0,0 3 0,0 1 0,0 0 0,1 2 0,0 0 0,0 1 0,-4 0 0,1 0 0,-1 1 0,-2-1 0,4 2 0,-2-1 0,2 2 0,2-1 0,-3 1 0,5 0 0,-2-1 0,0 2 0,0-1 0,0 0 0,2 0 0,-1 2 0,2 0 0,-1-1 0,0 1 0,0-2 0,1 2 0,2-1 0,-1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55645-D7E6-4127-8307-3481573F3FA4}" type="datetimeFigureOut">
              <a:rPr lang="da-DK" smtClean="0"/>
              <a:t>21-11-2023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068A-209D-40C3-85C4-541676CAD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8AFDF-A8FE-469B-B9B3-200341E1814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5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customXml" Target="../ink/ink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BA16ECA-E5D6-4B41-8194-B34EC11CC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8645" y="2995180"/>
            <a:ext cx="2973355" cy="386282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7671481-8AAF-9B40-9E73-E76C3A447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901682" cy="2133375"/>
          </a:xfrm>
          <a:prstGeom prst="rect">
            <a:avLst/>
          </a:prstGeom>
        </p:spPr>
      </p:pic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774BD194-5F0F-ED4A-AC7F-11EB002AC3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66" y="3540417"/>
            <a:ext cx="8994161" cy="688910"/>
          </a:xfrm>
        </p:spPr>
        <p:txBody>
          <a:bodyPr anchor="b">
            <a:noAutofit/>
          </a:bodyPr>
          <a:lstStyle>
            <a:lvl1pPr marL="0" indent="0">
              <a:buNone/>
              <a:defRPr sz="6000" b="1" i="0">
                <a:solidFill>
                  <a:srgbClr val="00A1DE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b="1" i="0">
                <a:latin typeface="Verdana Pro" panose="020B0604030504040204" pitchFamily="34" charset="0"/>
              </a:defRPr>
            </a:lvl2pPr>
            <a:lvl3pPr marL="914400" indent="0">
              <a:buNone/>
              <a:defRPr b="1" i="0">
                <a:latin typeface="Verdana Pro" panose="020B0604030504040204" pitchFamily="34" charset="0"/>
              </a:defRPr>
            </a:lvl3pPr>
            <a:lvl4pPr marL="1371600" indent="0">
              <a:buNone/>
              <a:defRPr b="1" i="0">
                <a:latin typeface="Verdana Pro" panose="020B0604030504040204" pitchFamily="34" charset="0"/>
              </a:defRPr>
            </a:lvl4pPr>
            <a:lvl5pPr marL="1828800" indent="0">
              <a:buNone/>
              <a:defRPr b="1" i="0">
                <a:latin typeface="Verdana Pro" panose="020B0604030504040204" pitchFamily="34" charset="0"/>
              </a:defRPr>
            </a:lvl5pPr>
          </a:lstStyle>
          <a:p>
            <a:pPr lvl="0"/>
            <a:r>
              <a:rPr lang="da-DK" dirty="0"/>
              <a:t>Velkommen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0BF88DDF-DDD1-D34C-AF25-295D35881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65" y="4223107"/>
            <a:ext cx="8994161" cy="305350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latin typeface="Verdana Pro Light" panose="020B030403050404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da-DK" dirty="0">
                <a:effectLst/>
                <a:latin typeface="Verdana Pro Light" panose="020B0304030504040204" pitchFamily="34" charset="0"/>
              </a:rPr>
              <a:t>26.04.2021 - Hovedstadens Svømmeklub</a:t>
            </a:r>
          </a:p>
        </p:txBody>
      </p:sp>
    </p:spTree>
    <p:extLst>
      <p:ext uri="{BB962C8B-B14F-4D97-AF65-F5344CB8AC3E}">
        <p14:creationId xmlns:p14="http://schemas.microsoft.com/office/powerpoint/2010/main" val="166787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plads til ik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2513"/>
            <a:ext cx="4643437" cy="99719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Her kan du skrive en overskrift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6E91A1C-BAB0-D84F-A0D8-10C85DF3B696}"/>
              </a:ext>
            </a:extLst>
          </p:cNvPr>
          <p:cNvSpPr/>
          <p:nvPr userDrawn="1"/>
        </p:nvSpPr>
        <p:spPr>
          <a:xfrm>
            <a:off x="6167438" y="0"/>
            <a:ext cx="60245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05F512-1EBE-4290-9D28-CF97AE81C4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8"/>
            <a:ext cx="4643436" cy="3779837"/>
          </a:xfrm>
        </p:spPr>
        <p:txBody>
          <a:bodyPr wrap="square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B86E40-6813-4810-A725-6465019D31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7750" y="302969"/>
            <a:ext cx="3563937" cy="22192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da-DK" dirty="0">
                <a:solidFill>
                  <a:schemeClr val="bg2"/>
                </a:solidFill>
              </a:rPr>
              <a:t>Sæt evt. et </a:t>
            </a:r>
            <a:br>
              <a:rPr lang="da-DK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ikon ind her</a:t>
            </a:r>
            <a:br>
              <a:rPr lang="da-DK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og slet denne tekstboks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C394C-78DC-4F20-9B1F-57458C40D9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56D1974-731B-48D2-8CDD-7F73ADCF15CB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FCCBE-5F4D-4837-BEE7-950A9DAE21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B383-C8AB-42B6-BA3F-C9A947C404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861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731FE2-FBB4-43CD-B28F-35A5BC225B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7F6F7EDA-6EAA-AE47-84A7-4A9D256922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</p:spPr>
        <p:txBody>
          <a:bodyPr tIns="792000" anchor="ctr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2513"/>
            <a:ext cx="4643437" cy="99719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Her kan du skrive en overskrift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212433-1D68-4C2C-BDDD-B4F7919157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9"/>
            <a:ext cx="4643436" cy="2844800"/>
          </a:xfrm>
        </p:spPr>
        <p:txBody>
          <a:bodyPr wrap="square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ABB-3F4B-412C-813F-1044C6AB01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B307677-CECB-429C-98D8-8A177B1B439D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32736D8-64F2-4E70-8DCB-5C30A278E5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BF1C6D-995C-4E94-9364-B5703FEED5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27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84449C-69D7-434C-AE99-35968C95FA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7F6F7EDA-6EAA-AE47-84A7-4A9D256922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</p:spPr>
        <p:txBody>
          <a:bodyPr tIns="792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2513"/>
            <a:ext cx="4643437" cy="99719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Her kan du skrive en overskrift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4DDDE2-E445-4724-B767-E8A20D5D0B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9"/>
            <a:ext cx="4643436" cy="2844800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F0C2A-082B-4822-8B9C-F5EA0FB3BDB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FDD1BC-25F2-42B4-B9FE-BF9F3CB3795E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93A672E-8A25-44FA-8F8D-4C0D4CC1A8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7929A5-26DA-4714-8B21-A866D45C38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99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FBA731-EBD0-4B18-8F53-F95885CF6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7F6F7EDA-6EAA-AE47-84A7-4A9D256922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24563" cy="6858000"/>
          </a:xfrm>
        </p:spPr>
        <p:txBody>
          <a:bodyPr tIns="792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081" y="1052513"/>
            <a:ext cx="5076031" cy="997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Her kan du skrive en overskrift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CCC9F2-76A4-442C-A3D9-7126081F18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0800" y="2420939"/>
            <a:ext cx="5076000" cy="2988000"/>
          </a:xfrm>
        </p:spPr>
        <p:txBody>
          <a:bodyPr wrap="square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A4078-7E9A-486C-9298-5F9FE95044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52DB0AB-886E-454E-8B05-3947A5A3A761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3A98-CDCC-439F-B84F-A0D7F78868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1DED-8526-4E39-AEB5-AE6F441249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313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blå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FA0F9B-D52C-4A96-B022-E571B0B0F7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7F6F7EDA-6EAA-AE47-84A7-4A9D256922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24563" cy="6858000"/>
          </a:xfrm>
        </p:spPr>
        <p:txBody>
          <a:bodyPr tIns="792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081" y="1052513"/>
            <a:ext cx="5076031" cy="99719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Her kan du skrive en overskrift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1C190B3-0F7A-459A-AE41-6594E882F9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0800" y="2420939"/>
            <a:ext cx="5076000" cy="2988000"/>
          </a:xfrm>
        </p:spPr>
        <p:txBody>
          <a:bodyPr wrap="square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72E1C-F54A-4421-9CCC-FB29148DB8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4F8F1C-F2A2-4663-8EA3-C7E8A66127C6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FBE8-C6D6-4D90-AA15-EE5F0AFD98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292936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A12350-D3C6-445E-BCFA-A3AE756956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5" cy="49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Skriv din overskrift 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DA1F0C-E9E3-474F-9379-766220B8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1592263"/>
            <a:ext cx="3564000" cy="3816000"/>
          </a:xfrm>
          <a:solidFill>
            <a:schemeClr val="accent1"/>
          </a:solidFill>
        </p:spPr>
        <p:txBody>
          <a:bodyPr lIns="144000" tIns="180000" rIns="144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  <a:lvl6pPr>
              <a:defRPr sz="800">
                <a:solidFill>
                  <a:schemeClr val="bg2"/>
                </a:solidFill>
              </a:defRPr>
            </a:lvl6pPr>
            <a:lvl7pPr>
              <a:defRPr sz="800">
                <a:solidFill>
                  <a:schemeClr val="bg2"/>
                </a:solidFill>
              </a:defRPr>
            </a:lvl7pPr>
            <a:lvl8pPr>
              <a:defRPr sz="800">
                <a:solidFill>
                  <a:schemeClr val="bg2"/>
                </a:solidFill>
              </a:defRPr>
            </a:lvl8pPr>
            <a:lvl9pPr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042BB5-3B13-48E8-865F-38764722C8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0800" y="1592263"/>
            <a:ext cx="3564000" cy="3816000"/>
          </a:xfrm>
          <a:solidFill>
            <a:schemeClr val="accent1"/>
          </a:solidFill>
        </p:spPr>
        <p:txBody>
          <a:bodyPr lIns="144000" tIns="180000" rIns="144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  <a:lvl6pPr>
              <a:defRPr sz="800">
                <a:solidFill>
                  <a:schemeClr val="bg2"/>
                </a:solidFill>
              </a:defRPr>
            </a:lvl6pPr>
            <a:lvl7pPr>
              <a:defRPr sz="800">
                <a:solidFill>
                  <a:schemeClr val="bg2"/>
                </a:solidFill>
              </a:defRPr>
            </a:lvl7pPr>
            <a:lvl8pPr>
              <a:defRPr sz="800">
                <a:solidFill>
                  <a:schemeClr val="bg2"/>
                </a:solidFill>
              </a:defRPr>
            </a:lvl8pPr>
            <a:lvl9pPr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72BEC5-5506-4652-A75B-AFE909A0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2800" y="1592263"/>
            <a:ext cx="3564000" cy="3816000"/>
          </a:xfrm>
          <a:solidFill>
            <a:schemeClr val="accent1"/>
          </a:solidFill>
        </p:spPr>
        <p:txBody>
          <a:bodyPr lIns="144000" tIns="180000" rIns="144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  <a:lvl6pPr>
              <a:defRPr sz="800">
                <a:solidFill>
                  <a:schemeClr val="bg2"/>
                </a:solidFill>
              </a:defRPr>
            </a:lvl6pPr>
            <a:lvl7pPr>
              <a:defRPr sz="800">
                <a:solidFill>
                  <a:schemeClr val="bg2"/>
                </a:solidFill>
              </a:defRPr>
            </a:lvl7pPr>
            <a:lvl8pPr>
              <a:defRPr sz="800">
                <a:solidFill>
                  <a:schemeClr val="bg2"/>
                </a:solidFill>
              </a:defRPr>
            </a:lvl8pPr>
            <a:lvl9pPr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CB307-64D2-41FB-9016-C2C67DE1046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C15BD71-7243-4029-A128-A4FE54EE4D40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819E8-4E84-4496-9474-2C7E65FC707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203859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FF515F-034C-4821-B362-D16536A5A4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5" cy="49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Skriv din overskrift her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36916E8-FE82-4435-A30B-6FB1195766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1592263"/>
            <a:ext cx="3564000" cy="3816000"/>
          </a:xfrm>
          <a:solidFill>
            <a:schemeClr val="tx2"/>
          </a:solidFill>
        </p:spPr>
        <p:txBody>
          <a:bodyPr lIns="144000" tIns="180000" rIns="144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800">
                <a:solidFill>
                  <a:schemeClr val="bg1"/>
                </a:solidFill>
              </a:defRPr>
            </a:lvl6pPr>
            <a:lvl7pPr>
              <a:defRPr sz="800">
                <a:solidFill>
                  <a:schemeClr val="bg1"/>
                </a:solidFill>
              </a:defRPr>
            </a:lvl7pPr>
            <a:lvl8pPr>
              <a:defRPr sz="800">
                <a:solidFill>
                  <a:schemeClr val="bg1"/>
                </a:solidFill>
              </a:defRPr>
            </a:lvl8pPr>
            <a:lvl9pPr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B182AB2-27F2-4240-AAA9-5FBDAA5213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0800" y="1592263"/>
            <a:ext cx="3564000" cy="3816000"/>
          </a:xfrm>
          <a:solidFill>
            <a:schemeClr val="tx2"/>
          </a:solidFill>
        </p:spPr>
        <p:txBody>
          <a:bodyPr lIns="144000" tIns="180000" rIns="144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800">
                <a:solidFill>
                  <a:schemeClr val="bg1"/>
                </a:solidFill>
              </a:defRPr>
            </a:lvl6pPr>
            <a:lvl7pPr>
              <a:defRPr sz="800">
                <a:solidFill>
                  <a:schemeClr val="bg1"/>
                </a:solidFill>
              </a:defRPr>
            </a:lvl7pPr>
            <a:lvl8pPr>
              <a:defRPr sz="800">
                <a:solidFill>
                  <a:schemeClr val="bg1"/>
                </a:solidFill>
              </a:defRPr>
            </a:lvl8pPr>
            <a:lvl9pPr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7D62CAB-A7CE-4392-92BC-B2ACD8F07C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2800" y="1592263"/>
            <a:ext cx="3564000" cy="3816000"/>
          </a:xfrm>
          <a:solidFill>
            <a:schemeClr val="tx2"/>
          </a:solidFill>
        </p:spPr>
        <p:txBody>
          <a:bodyPr lIns="144000" tIns="180000" rIns="144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800">
                <a:solidFill>
                  <a:schemeClr val="bg1"/>
                </a:solidFill>
              </a:defRPr>
            </a:lvl6pPr>
            <a:lvl7pPr>
              <a:defRPr sz="800">
                <a:solidFill>
                  <a:schemeClr val="bg1"/>
                </a:solidFill>
              </a:defRPr>
            </a:lvl7pPr>
            <a:lvl8pPr>
              <a:defRPr sz="800">
                <a:solidFill>
                  <a:schemeClr val="bg1"/>
                </a:solidFill>
              </a:defRPr>
            </a:lvl8pPr>
            <a:lvl9pPr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605CA-C10C-45F6-8182-24B1627611C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6CE9F40-E2D3-4AF5-8361-22BA131EBBBA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AEC16A-1A8C-4077-BF1E-0E64FF45F8E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19EFAB-3079-4788-B3AC-ABB3B43308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607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3068A3-CDB9-4C7F-86CF-BDB8C8CBA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5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F1C2378-9B5C-462C-B07E-CFC2C14CC1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23F7BD0-1B6E-4692-9BBE-1BF2A7EC04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0800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7B8AA8D-7295-4CBE-B19A-8EAAA602DC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2800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5452-67B7-4999-8C7E-3E597745B2C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3580CCC-2A68-4269-9431-35CC32760FEE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A6D493-EF26-4C77-AD85-DAACBF34F0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1D2B18-8F85-45B0-AE4D-1DF15F79F14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46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5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D35EEAB-19E7-4B73-87AD-6D86F5DF3F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9F8B955-8BB1-4E03-A6BD-6278C11F9C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0800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D49FC7C-542F-4E5B-A942-C3D5348C9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2800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70BB6-E424-4666-8E71-DAF56A477AE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B6723-E3A4-4973-AFEE-0EC9527D2ABD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B3D20-CF12-4669-9D5A-ECC537A85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358198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5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CEDC58-3F98-4090-BAF7-A8C11617E7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D18CE72-EB8F-434F-B54E-CADA0856C5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0800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8F851BC-E92F-43AA-8C93-DA072195F1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2800" y="1592263"/>
            <a:ext cx="3564000" cy="3816000"/>
          </a:xfrm>
          <a:solidFill>
            <a:schemeClr val="bg2"/>
          </a:solidFill>
        </p:spPr>
        <p:txBody>
          <a:bodyPr lIns="144000" tIns="180000" rIns="14400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  <a:lvl6pPr>
              <a:defRPr sz="800">
                <a:solidFill>
                  <a:schemeClr val="tx2"/>
                </a:solidFill>
              </a:defRPr>
            </a:lvl6pPr>
            <a:lvl7pPr>
              <a:defRPr sz="800">
                <a:solidFill>
                  <a:schemeClr val="tx2"/>
                </a:solidFill>
              </a:defRPr>
            </a:lvl7pPr>
            <a:lvl8pPr>
              <a:defRPr sz="800">
                <a:solidFill>
                  <a:schemeClr val="tx2"/>
                </a:solidFill>
              </a:defRPr>
            </a:lvl8pPr>
            <a:lvl9pPr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7911-DEFB-4010-94ED-05A76F4B637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1F7B9-8E87-4AD8-84A0-787A03D3D0E4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330E1-BCB8-4044-83A8-38693BAB0E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29066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6">
            <a:extLst>
              <a:ext uri="{FF2B5EF4-FFF2-40B4-BE49-F238E27FC236}">
                <a16:creationId xmlns:a16="http://schemas.microsoft.com/office/drawing/2014/main" id="{2C0C6325-1CF2-BF4A-AC7D-C2151B89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6" y="2302556"/>
            <a:ext cx="8994161" cy="688910"/>
          </a:xfrm>
        </p:spPr>
        <p:txBody>
          <a:bodyPr anchor="b">
            <a:noAutofit/>
          </a:bodyPr>
          <a:lstStyle>
            <a:lvl1pPr marL="0" indent="0">
              <a:buNone/>
              <a:defRPr sz="6000" b="1" i="0">
                <a:solidFill>
                  <a:srgbClr val="00A1DE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b="1" i="0">
                <a:latin typeface="Verdana Pro" panose="020B0604030504040204" pitchFamily="34" charset="0"/>
              </a:defRPr>
            </a:lvl2pPr>
            <a:lvl3pPr marL="914400" indent="0">
              <a:buNone/>
              <a:defRPr b="1" i="0">
                <a:latin typeface="Verdana Pro" panose="020B0604030504040204" pitchFamily="34" charset="0"/>
              </a:defRPr>
            </a:lvl3pPr>
            <a:lvl4pPr marL="1371600" indent="0">
              <a:buNone/>
              <a:defRPr b="1" i="0">
                <a:latin typeface="Verdana Pro" panose="020B0604030504040204" pitchFamily="34" charset="0"/>
              </a:defRPr>
            </a:lvl4pPr>
            <a:lvl5pPr marL="1828800" indent="0">
              <a:buNone/>
              <a:defRPr b="1" i="0">
                <a:latin typeface="Verdana Pro" panose="020B0604030504040204" pitchFamily="34" charset="0"/>
              </a:defRPr>
            </a:lvl5pPr>
          </a:lstStyle>
          <a:p>
            <a:pPr lvl="0"/>
            <a:r>
              <a:rPr lang="da-DK" dirty="0"/>
              <a:t>Dagsorden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E2D0A199-5AB8-5941-BC87-82F48BA3C3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386" y="3118353"/>
            <a:ext cx="8994161" cy="308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da-DK" dirty="0"/>
              <a:t>Punkt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4EB088F-CD2D-D544-8045-CD5E87A93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733"/>
            <a:ext cx="7367451" cy="17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7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2"/>
            <a:ext cx="10944224" cy="49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Skriv din overskrift her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86FAFE-3E6D-4D97-9FDB-321309179B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11CA7F-A068-4746-88FD-4A7058B61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4800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5FE1FD7-3F09-48AD-97F0-3B15BC0FA3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6800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4482849-EAA2-4610-8FBC-8AB72070DB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2400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B3FBE-C4C8-45E7-B4CE-5CF4B99233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B7DABEA-8283-4445-B096-DEC07FA7597C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8A3ED-379E-41E5-8BB7-6E48FA5054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933253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oks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680FE6-139E-469D-A4BB-0BEE2A18C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2"/>
            <a:ext cx="10944224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DE7888B-5250-4163-B263-3CED096854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9FA60CA-FFC5-4DC2-9F57-C22DBE58EE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4800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0297CC1-7E53-48F6-A051-E512B92379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6800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FB93E38-34C9-4374-8767-62DB0382CA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2400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712E1-12BA-4FD2-84D4-7F4EF77C5C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4A20E91-8EFB-47A6-B64C-C0B43244DF45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0D4E9-A69F-4CED-969C-3C518227AD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75430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okse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2"/>
            <a:ext cx="10944224" cy="49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Skriv din overskrift her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9C66669-278E-4AB3-B323-844A74EFAF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98160F-F008-42E8-A155-1CD4E9D27E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4800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A0F6CBD-F371-4039-9782-B97FE50264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6800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80AEDC-638E-4C35-A79F-AEC2ECB33C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2400" y="1592263"/>
            <a:ext cx="2628000" cy="3816000"/>
          </a:xfrm>
          <a:solidFill>
            <a:schemeClr val="tx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200">
                <a:solidFill>
                  <a:schemeClr val="bg1"/>
                </a:solidFill>
              </a:defRPr>
            </a:lvl3pPr>
            <a:lvl4pPr marL="720000" indent="-180000">
              <a:defRPr sz="1000">
                <a:solidFill>
                  <a:schemeClr val="bg1"/>
                </a:solidFill>
              </a:defRPr>
            </a:lvl4pPr>
            <a:lvl5pPr marL="900000" indent="-180000">
              <a:defRPr sz="800">
                <a:solidFill>
                  <a:schemeClr val="bg1"/>
                </a:solidFill>
              </a:defRPr>
            </a:lvl5pPr>
            <a:lvl6pPr marL="1080000" indent="-180000">
              <a:defRPr sz="800">
                <a:solidFill>
                  <a:schemeClr val="bg1"/>
                </a:solidFill>
              </a:defRPr>
            </a:lvl6pPr>
            <a:lvl7pPr marL="1080000" indent="-180000">
              <a:defRPr sz="800">
                <a:solidFill>
                  <a:schemeClr val="bg1"/>
                </a:solidFill>
              </a:defRPr>
            </a:lvl7pPr>
            <a:lvl8pPr marL="1080000" indent="-180000">
              <a:defRPr sz="800">
                <a:solidFill>
                  <a:schemeClr val="bg1"/>
                </a:solidFill>
              </a:defRPr>
            </a:lvl8pPr>
            <a:lvl9pPr marL="1080000" indent="-180000"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9E0FA-4940-41A1-9FAE-461D5049F3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EB04DC-BD14-4D23-AA1D-787C2C284123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0CB83-A1C0-44B8-974C-4F101BE221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74573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okse_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2"/>
            <a:ext cx="10944224" cy="49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Skriv din overskrift her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32428F-1AC6-4EBC-916B-BC34ACF3B8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CE7C5A3-3F1D-40FF-9B8F-365AC8CF23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4800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877449-6F41-421E-8870-2D6A9BB3F8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6800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F1C47EC-69C6-41AB-A2BB-CDF450B1BF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2400" y="1592263"/>
            <a:ext cx="2628000" cy="3816000"/>
          </a:xfrm>
          <a:solidFill>
            <a:schemeClr val="bg2"/>
          </a:solidFill>
        </p:spPr>
        <p:txBody>
          <a:bodyPr lIns="144000" tIns="180000" rIns="144000"/>
          <a:lstStyle>
            <a:lvl1pPr marL="180000" indent="-180000">
              <a:defRPr sz="1600">
                <a:solidFill>
                  <a:schemeClr val="tx2"/>
                </a:solidFill>
              </a:defRPr>
            </a:lvl1pPr>
            <a:lvl2pPr marL="360000" indent="-180000">
              <a:defRPr sz="1400">
                <a:solidFill>
                  <a:schemeClr val="tx2"/>
                </a:solidFill>
              </a:defRPr>
            </a:lvl2pPr>
            <a:lvl3pPr marL="540000" indent="-180000">
              <a:defRPr sz="1200">
                <a:solidFill>
                  <a:schemeClr val="tx2"/>
                </a:solidFill>
              </a:defRPr>
            </a:lvl3pPr>
            <a:lvl4pPr marL="720000" indent="-180000">
              <a:defRPr sz="1000">
                <a:solidFill>
                  <a:schemeClr val="tx2"/>
                </a:solidFill>
              </a:defRPr>
            </a:lvl4pPr>
            <a:lvl5pPr marL="900000" indent="-180000">
              <a:defRPr sz="800">
                <a:solidFill>
                  <a:schemeClr val="tx2"/>
                </a:solidFill>
              </a:defRPr>
            </a:lvl5pPr>
            <a:lvl6pPr marL="1080000" indent="-180000">
              <a:defRPr sz="800">
                <a:solidFill>
                  <a:schemeClr val="tx2"/>
                </a:solidFill>
              </a:defRPr>
            </a:lvl6pPr>
            <a:lvl7pPr marL="1080000" indent="-180000">
              <a:defRPr sz="800">
                <a:solidFill>
                  <a:schemeClr val="tx2"/>
                </a:solidFill>
              </a:defRPr>
            </a:lvl7pPr>
            <a:lvl8pPr marL="1080000" indent="-180000">
              <a:defRPr sz="800">
                <a:solidFill>
                  <a:schemeClr val="tx2"/>
                </a:solidFill>
              </a:defRPr>
            </a:lvl8pPr>
            <a:lvl9pPr marL="1080000" indent="-180000"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1A3E1-DF50-4286-85B0-AA7CAEBFC94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AA7AA-860E-4291-8383-5C691B9A7A84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0AFF0-0183-4DF5-9481-237DC8983F1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256913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B63A1-1EDB-4E24-B65F-3AD9417AC6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3"/>
            <a:ext cx="10936160" cy="49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a-DK" dirty="0"/>
              <a:t>Skriv din overskrift her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459E6FC-7CF0-C64B-A057-83887544FD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1592263"/>
            <a:ext cx="3563937" cy="2881312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9279C7BC-4BFA-2D47-B0D3-F5A629B92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6352" y="1592263"/>
            <a:ext cx="3523361" cy="2881312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13" name="Pladsholder til billede 3">
            <a:extLst>
              <a:ext uri="{FF2B5EF4-FFF2-40B4-BE49-F238E27FC236}">
                <a16:creationId xmlns:a16="http://schemas.microsoft.com/office/drawing/2014/main" id="{4B96C06C-8C62-BE40-8C38-000999CD57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12240" y="1601407"/>
            <a:ext cx="3563937" cy="2881312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B06C401-DB06-B14D-8A19-7EF70ED46B6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23887" y="4473575"/>
            <a:ext cx="3555873" cy="355276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1BC16DC6-43BE-FB4D-8109-8528B3ADCB19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344416" y="4473575"/>
            <a:ext cx="3515297" cy="355276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BFF23C77-3A67-DC44-A22E-B63B4B4505F2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004175" y="4473575"/>
            <a:ext cx="3555873" cy="355276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F3685-BB70-4369-B01D-49444B86F04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8248B1D-E1D8-4031-BF48-419A10F2750E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3AA3-3C18-4D9C-8F13-3E35C2C3205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53528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9E115D-8B4D-4BDB-896A-D5D77D3404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3"/>
            <a:ext cx="10936160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459E6FC-7CF0-C64B-A057-83887544FD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1592263"/>
            <a:ext cx="3563937" cy="2881312"/>
          </a:xfrm>
        </p:spPr>
        <p:txBody>
          <a:bodyPr tIns="612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9279C7BC-4BFA-2D47-B0D3-F5A629B92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6352" y="1592263"/>
            <a:ext cx="3523361" cy="2881312"/>
          </a:xfrm>
        </p:spPr>
        <p:txBody>
          <a:bodyPr tIns="612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13" name="Pladsholder til billede 3">
            <a:extLst>
              <a:ext uri="{FF2B5EF4-FFF2-40B4-BE49-F238E27FC236}">
                <a16:creationId xmlns:a16="http://schemas.microsoft.com/office/drawing/2014/main" id="{4B96C06C-8C62-BE40-8C38-000999CD57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12240" y="1601407"/>
            <a:ext cx="3563937" cy="2881312"/>
          </a:xfrm>
        </p:spPr>
        <p:txBody>
          <a:bodyPr tIns="612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B06C401-DB06-B14D-8A19-7EF70ED46B6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23887" y="4473575"/>
            <a:ext cx="3555873" cy="355276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1BC16DC6-43BE-FB4D-8109-8528B3ADCB19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344416" y="4473575"/>
            <a:ext cx="3555873" cy="355276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BFF23C77-3A67-DC44-A22E-B63B4B4505F2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004175" y="4473575"/>
            <a:ext cx="3555873" cy="355276"/>
          </a:xfrm>
        </p:spPr>
        <p:txBody>
          <a:bodyPr wrap="square" t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4FC62-9A8D-4D24-B1CB-C998F03E64E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17E6F53-5934-4FFC-987B-0781E8C1AF52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F729-C999-4403-A911-368C6E42489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377519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CACAF4-2194-4356-ACC3-33ACAACA49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464482-1B6E-DD4F-98B3-697871D66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2513"/>
            <a:ext cx="4643437" cy="99719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a-DK" dirty="0"/>
              <a:t>Her kan du skrive en overskrift til din figur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8903F7-BBB2-4DE5-B7D7-4999FF3F73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9"/>
            <a:ext cx="4643436" cy="2844800"/>
          </a:xfrm>
        </p:spPr>
        <p:txBody>
          <a:bodyPr wrap="square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Her skriver du understøttende tekst til din figur.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EAC85F-0499-4D96-8E17-04ED86FF3E0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24564" y="620712"/>
            <a:ext cx="5543549" cy="5580063"/>
          </a:xfrm>
        </p:spPr>
        <p:txBody>
          <a:bodyPr tIns="1188000" anchor="ctr" anchorCtr="0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a-DK" dirty="0"/>
              <a:t>Klik for at indsætte tabel, diagram eller SmartArt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F54D3B5-2E41-49C3-AF27-E87710026B2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FEA1005-70C3-4362-A07E-D0DA2CB44A17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B25105-14EB-4DD1-9FF2-54E85C13ED2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0A3832-2F8A-4177-8F74-C8F4A33ED49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258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D194E8-1D64-4534-84F4-47A6967565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464482-1B6E-DD4F-98B3-697871D66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2513"/>
            <a:ext cx="4643437" cy="99719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Her kan du skrive en overskrift til din figur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7B3ADBE-8C85-45F5-833C-04B294F05F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9"/>
            <a:ext cx="4643436" cy="2844800"/>
          </a:xfrm>
        </p:spPr>
        <p:txBody>
          <a:bodyPr wrap="square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Her skriver du understøttende tekst til din figur.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E60E1A5-FE1C-4781-A134-D959E66F42D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24564" y="620712"/>
            <a:ext cx="5543549" cy="5580063"/>
          </a:xfrm>
        </p:spPr>
        <p:txBody>
          <a:bodyPr tIns="1188000"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tabel, diagram eller SmartArt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A4C22-3182-4975-AC5B-8EA602B6DB2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E56C3F-A9D8-43FA-915C-560A5CF3E0D1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2CB7605-A3EB-48B6-8215-1D7F1B7F1BA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D7DF5E1-2DE8-4507-8ED1-ED1EFA3D623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8513456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737D84-51F7-4DB7-ACA5-293D02433F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D7F62-6324-4937-939F-C99783064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1200"/>
            <a:ext cx="10944000" cy="36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Skriv en overskrift til din figur her (hvis din figur har brug for en hel side)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474A3-AC8A-4032-B746-8731175CD9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592263"/>
            <a:ext cx="10944225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indsætte tabel, diagram eller SmartArt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20CAE-CCB8-4F11-AA22-A4268D6A7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AC7F-37CB-434F-96FD-0726B022DA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2005A90-E88D-402C-B80D-40FD4905E3B1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F2A9-15FA-4C78-A8E9-ABD9CD05B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2081148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7F62-6324-4937-939F-C99783064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1200"/>
            <a:ext cx="10944000" cy="36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Skriv en overskrift til din figur her (hvis din figur har brug for en hel side)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474A3-AC8A-4032-B746-8731175CD9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592263"/>
            <a:ext cx="10944225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indsætte tabel, diagram eller SmartArt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20CAE-CCB8-4F11-AA22-A4268D6A7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AC7F-37CB-434F-96FD-0726B022DA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6F0B647-F21C-47F4-9913-D7B57095DC7B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F2A9-15FA-4C78-A8E9-ABD9CD05B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25952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302C271-7214-8B4B-BC78-2E6D27B2B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733"/>
            <a:ext cx="7367451" cy="1735019"/>
          </a:xfrm>
          <a:prstGeom prst="rect">
            <a:avLst/>
          </a:prstGeom>
        </p:spPr>
      </p:pic>
      <p:sp>
        <p:nvSpPr>
          <p:cNvPr id="9" name="Pladsholder til tekst 16">
            <a:extLst>
              <a:ext uri="{FF2B5EF4-FFF2-40B4-BE49-F238E27FC236}">
                <a16:creationId xmlns:a16="http://schemas.microsoft.com/office/drawing/2014/main" id="{BE2ECE95-5F52-6941-A8CD-9DF4BEFAD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6" y="1895302"/>
            <a:ext cx="10988717" cy="688910"/>
          </a:xfr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00A1DE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b="1" i="0">
                <a:latin typeface="Verdana Pro" panose="020B0604030504040204" pitchFamily="34" charset="0"/>
              </a:defRPr>
            </a:lvl2pPr>
            <a:lvl3pPr marL="914400" indent="0">
              <a:buNone/>
              <a:defRPr b="1" i="0">
                <a:latin typeface="Verdana Pro" panose="020B0604030504040204" pitchFamily="34" charset="0"/>
              </a:defRPr>
            </a:lvl3pPr>
            <a:lvl4pPr marL="1371600" indent="0">
              <a:buNone/>
              <a:defRPr b="1" i="0">
                <a:latin typeface="Verdana Pro" panose="020B0604030504040204" pitchFamily="34" charset="0"/>
              </a:defRPr>
            </a:lvl4pPr>
            <a:lvl5pPr marL="1828800" indent="0">
              <a:buNone/>
              <a:defRPr b="1" i="0">
                <a:latin typeface="Verdana Pro" panose="020B0604030504040204" pitchFamily="34" charset="0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B0B2C3E7-0C2F-DE42-9B18-42C1B5872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387" y="2835888"/>
            <a:ext cx="5535613" cy="2957873"/>
          </a:xfrm>
        </p:spPr>
        <p:txBody>
          <a:bodyPr>
            <a:normAutofit/>
          </a:bodyPr>
          <a:lstStyle>
            <a:lvl1pPr marL="0" indent="0">
              <a:buNone/>
              <a:defRPr sz="1750"/>
            </a:lvl1pPr>
            <a:lvl2pPr marL="457200" indent="0">
              <a:buNone/>
              <a:defRPr sz="1750"/>
            </a:lvl2pPr>
            <a:lvl3pPr marL="914400" indent="0">
              <a:buNone/>
              <a:defRPr sz="1750"/>
            </a:lvl3pPr>
            <a:lvl4pPr marL="1371600" indent="0">
              <a:buNone/>
              <a:defRPr sz="1750"/>
            </a:lvl4pPr>
            <a:lvl5pPr marL="1828800" indent="0">
              <a:buNone/>
              <a:defRPr sz="1750"/>
            </a:lvl5pPr>
          </a:lstStyle>
          <a:p>
            <a:r>
              <a:rPr lang="da-DK" dirty="0" err="1">
                <a:effectLst/>
                <a:latin typeface="Verdana Pro Light" panose="020B0304030504040204" pitchFamily="34" charset="0"/>
              </a:rPr>
              <a:t>Udam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ommo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doles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nonsequae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laborro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debitassit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explique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voluptis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lantiur</a:t>
            </a:r>
            <a:r>
              <a:rPr lang="da-DK" dirty="0">
                <a:effectLst/>
                <a:latin typeface="Verdana Pro Light" panose="020B0304030504040204" pitchFamily="34" charset="0"/>
              </a:rPr>
              <a:t>, sum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iunt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ommollautem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nis nat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dolupti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ossintem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consequia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dolori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occusam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sunt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abo</a:t>
            </a:r>
            <a:r>
              <a:rPr lang="da-DK" dirty="0">
                <a:effectLst/>
                <a:latin typeface="Verdana Pro Light" panose="020B0304030504040204" pitchFamily="34" charset="0"/>
              </a:rPr>
              <a:t>.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Nequiatem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as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entia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porro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cusdaepta</a:t>
            </a:r>
            <a:r>
              <a:rPr lang="da-DK" dirty="0">
                <a:effectLst/>
                <a:latin typeface="Verdana Pro Light" panose="020B0304030504040204" pitchFamily="34" charset="0"/>
              </a:rPr>
              <a:t> dus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veligendicid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quodita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quisint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diassequis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verfercit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amenim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eatiumet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excearumqui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 nos recto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optibust</a:t>
            </a:r>
            <a:r>
              <a:rPr lang="da-DK" dirty="0">
                <a:effectLst/>
                <a:latin typeface="Verdana Pro Light" panose="020B0304030504040204" pitchFamily="34" charset="0"/>
              </a:rPr>
              <a:t>, sit,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omnihil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mossus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aditas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enim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quatibusda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licitae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sinum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volest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dolore</a:t>
            </a:r>
            <a:r>
              <a:rPr lang="da-DK" dirty="0">
                <a:effectLst/>
                <a:latin typeface="Verdana Pro Light" panose="020B0304030504040204" pitchFamily="34" charset="0"/>
              </a:rPr>
              <a:t> pa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consequ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aspisci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delent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fugia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volupiendaeFicit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eic</a:t>
            </a:r>
            <a:r>
              <a:rPr lang="da-DK" dirty="0">
                <a:effectLst/>
                <a:latin typeface="Verdana Pro Light" panose="020B0304030504040204" pitchFamily="34" charset="0"/>
              </a:rPr>
              <a:t> to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idesequi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 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0C47DBF9-AFA7-5242-919E-946E93D42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3490" y="2835888"/>
            <a:ext cx="5535613" cy="2957873"/>
          </a:xfrm>
        </p:spPr>
        <p:txBody>
          <a:bodyPr>
            <a:normAutofit/>
          </a:bodyPr>
          <a:lstStyle>
            <a:lvl1pPr marL="0" indent="0">
              <a:buNone/>
              <a:defRPr sz="1750"/>
            </a:lvl1pPr>
            <a:lvl2pPr marL="457200" indent="0">
              <a:buNone/>
              <a:defRPr sz="1750"/>
            </a:lvl2pPr>
            <a:lvl3pPr marL="914400" indent="0">
              <a:buNone/>
              <a:defRPr sz="1750"/>
            </a:lvl3pPr>
            <a:lvl4pPr marL="1371600" indent="0">
              <a:buNone/>
              <a:defRPr sz="1750"/>
            </a:lvl4pPr>
            <a:lvl5pPr marL="1828800" indent="0">
              <a:buNone/>
              <a:defRPr sz="1750"/>
            </a:lvl5pPr>
          </a:lstStyle>
          <a:p>
            <a:r>
              <a:rPr lang="da-DK" dirty="0" err="1">
                <a:effectLst/>
                <a:latin typeface="Verdana Pro Light" panose="020B0304030504040204" pitchFamily="34" charset="0"/>
              </a:rPr>
              <a:t>opturec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tatquiduci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escieni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mporuptate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corrum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hario</a:t>
            </a:r>
            <a:r>
              <a:rPr lang="da-DK" dirty="0">
                <a:effectLst/>
                <a:latin typeface="Verdana Pro Light" panose="020B0304030504040204" pitchFamily="34" charset="0"/>
              </a:rPr>
              <a:t>.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Rovid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eturepero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exerchit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optas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erat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expla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essus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vendis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vel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magnimporae</a:t>
            </a:r>
            <a:r>
              <a:rPr lang="da-DK" dirty="0">
                <a:effectLst/>
                <a:latin typeface="Verdana Pro Light" panose="020B0304030504040204" pitchFamily="34" charset="0"/>
              </a:rPr>
              <a:t>. Es et vel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ipsapiet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facerov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iducimpor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modipsam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as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entiunt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labori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ipis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excerit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odi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corempos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volutat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iisseque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nobit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quo modis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alit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inumquid</a:t>
            </a:r>
            <a:r>
              <a:rPr lang="da-DK" dirty="0">
                <a:effectLst/>
                <a:latin typeface="Verdana Pro Light" panose="020B0304030504040204" pitchFamily="34" charset="0"/>
              </a:rPr>
              <a:t> es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estiae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peris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quatiumquam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is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magnam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di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hillicil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inum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cus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eniti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aborem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auditaquam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omnihil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litatem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eatquas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simpos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porpor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di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officiis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volecab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oruptat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urionsed</a:t>
            </a:r>
            <a:endParaRPr lang="da-DK" dirty="0">
              <a:effectLst/>
              <a:latin typeface="Verdana Pro Light" panose="020B03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84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2DB13-714C-465F-8FAC-0D7579A58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D7F62-6324-4937-939F-C99783064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51200"/>
            <a:ext cx="10944000" cy="360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Skriv en overskrift til din figur her (hvis din figur har brug for en hel side)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474A3-AC8A-4032-B746-8731175CD9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592263"/>
            <a:ext cx="10944225" cy="46085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indsætte tabel, diagram eller SmartArt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20CAE-CCB8-4F11-AA22-A4268D6A7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AC7F-37CB-434F-96FD-0726B022DA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0D0587-EB4F-427E-BA2B-40621F503D7A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F2A9-15FA-4C78-A8E9-ABD9CD05B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30940453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/statement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A69923-121B-43BA-9AC9-127DC329E3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Date Placeholder 3" hidden="1">
            <a:extLst>
              <a:ext uri="{FF2B5EF4-FFF2-40B4-BE49-F238E27FC236}">
                <a16:creationId xmlns:a16="http://schemas.microsoft.com/office/drawing/2014/main" id="{5E8836FF-FF8E-4811-82A4-1143B55AA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A560CA4-AE61-4BFF-BB95-EDE00C93F3BA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4" hidden="1">
            <a:extLst>
              <a:ext uri="{FF2B5EF4-FFF2-40B4-BE49-F238E27FC236}">
                <a16:creationId xmlns:a16="http://schemas.microsoft.com/office/drawing/2014/main" id="{40CE9DEE-0D54-4F3B-AC22-3A5077617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5" name="Slide Number Placeholder 5" hidden="1">
            <a:extLst>
              <a:ext uri="{FF2B5EF4-FFF2-40B4-BE49-F238E27FC236}">
                <a16:creationId xmlns:a16="http://schemas.microsoft.com/office/drawing/2014/main" id="{BCA29EED-4819-4397-9678-E90CCD0F1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199E64C-767D-8445-9793-F27C370E0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592263"/>
            <a:ext cx="10944225" cy="310238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Side med plads til et vigtigt citat eller statement. Der skal ikke være andet på siden end denne tekst og et billede</a:t>
            </a:r>
          </a:p>
        </p:txBody>
      </p:sp>
    </p:spTree>
    <p:extLst>
      <p:ext uri="{BB962C8B-B14F-4D97-AF65-F5344CB8AC3E}">
        <p14:creationId xmlns:p14="http://schemas.microsoft.com/office/powerpoint/2010/main" val="271408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citat/statement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94D61988-1C27-416C-91EF-9C04D242F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0102FAB-E7D7-44DD-B002-05ADDC82DA57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F40AB920-0805-4C98-9D90-693451F0B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262B0284-9A18-4A2B-B128-D08199F63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199E64C-767D-8445-9793-F27C370E0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20938"/>
            <a:ext cx="10944225" cy="310238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Side med plads til et vigtigt citat eller statement. Der skal ikke være andet på siden end denne tekst og et billede</a:t>
            </a:r>
          </a:p>
        </p:txBody>
      </p:sp>
    </p:spTree>
    <p:extLst>
      <p:ext uri="{BB962C8B-B14F-4D97-AF65-F5344CB8AC3E}">
        <p14:creationId xmlns:p14="http://schemas.microsoft.com/office/powerpoint/2010/main" val="3260172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citat/statement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D97834C4-300B-4B4F-B92B-FE02FFF32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7E88DCFF-258E-42E8-9FE5-121F1B2F0FA4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070C9389-2CF9-4001-AC28-4C4B5797B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86329F23-CE19-4E92-B1E1-9D9620F55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199E64C-767D-8445-9793-F27C370E0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20938"/>
            <a:ext cx="10009187" cy="310238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Side med plads til et vigtigt citat eller statement. Der skal ikke være andet på siden end denne tekst og et billede</a:t>
            </a:r>
          </a:p>
        </p:txBody>
      </p:sp>
    </p:spTree>
    <p:extLst>
      <p:ext uri="{BB962C8B-B14F-4D97-AF65-F5344CB8AC3E}">
        <p14:creationId xmlns:p14="http://schemas.microsoft.com/office/powerpoint/2010/main" val="2853692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citat/statement_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47A2ECEA-83A4-4CDF-AF43-66BB65A49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2C8BD3B-C3E8-485B-9054-E41853C8B0ED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87FB88C2-7693-4615-8355-634806FB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E462447D-4371-465F-A3B6-140C45661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C6B9A8D-73BA-264B-B647-3D9C1CA6CE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900173"/>
            <a:ext cx="10944225" cy="7755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kaffepause</a:t>
            </a:r>
          </a:p>
        </p:txBody>
      </p:sp>
    </p:spTree>
    <p:extLst>
      <p:ext uri="{BB962C8B-B14F-4D97-AF65-F5344CB8AC3E}">
        <p14:creationId xmlns:p14="http://schemas.microsoft.com/office/powerpoint/2010/main" val="2628265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for i d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D67B20B-8C30-449A-BD54-06990B8D8D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8A1C226A-309E-45C9-8727-A7FF1BE70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15F405C-89A7-4A3C-8B4D-D7B1B9D5AA37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E2B60C00-D86D-4533-8B4A-D9A104F36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5" name="Slide Number Placeholder 5" hidden="1">
            <a:extLst>
              <a:ext uri="{FF2B5EF4-FFF2-40B4-BE49-F238E27FC236}">
                <a16:creationId xmlns:a16="http://schemas.microsoft.com/office/drawing/2014/main" id="{BC244FA0-578B-447E-B0B5-69F589AA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E08C5D5-79A2-0B43-8115-059E69836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900173"/>
            <a:ext cx="10944225" cy="7755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Tak for i dag</a:t>
            </a:r>
          </a:p>
        </p:txBody>
      </p:sp>
    </p:spTree>
    <p:extLst>
      <p:ext uri="{BB962C8B-B14F-4D97-AF65-F5344CB8AC3E}">
        <p14:creationId xmlns:p14="http://schemas.microsoft.com/office/powerpoint/2010/main" val="573140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 hidden="1">
            <a:extLst>
              <a:ext uri="{FF2B5EF4-FFF2-40B4-BE49-F238E27FC236}">
                <a16:creationId xmlns:a16="http://schemas.microsoft.com/office/drawing/2014/main" id="{2ABE1149-E005-402D-8743-8E3CE352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058AE04-8CEB-426D-8849-E0AA77281D4D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8" name="Footer Placeholder 4" hidden="1">
            <a:extLst>
              <a:ext uri="{FF2B5EF4-FFF2-40B4-BE49-F238E27FC236}">
                <a16:creationId xmlns:a16="http://schemas.microsoft.com/office/drawing/2014/main" id="{BBC316DC-CA67-4781-8E50-D34E82B3C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2E57F31-4F44-4C48-8AD7-C25C6E1A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9AE59CFE-D3BC-4179-B86E-9D8101B8C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373525"/>
            <a:ext cx="10944225" cy="7755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</a:t>
            </a:r>
            <a:r>
              <a:rPr lang="da-DK" sz="5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Kontakt os på:</a:t>
            </a:r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C985E40F-5C29-7B48-8373-3F56DB0DFE5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23888" y="3500438"/>
            <a:ext cx="8208962" cy="190817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dit navn og dine kontaktoplysninger her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50971D6-2F79-CE0A-F51A-F683FB0F4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6540" y="5408613"/>
            <a:ext cx="4597363" cy="13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31839" y="624966"/>
            <a:ext cx="11109321" cy="5400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800" b="0" cap="all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 – Slet denne side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7213" y="1614980"/>
            <a:ext cx="244891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 eller klik på dato)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9467" y="1614980"/>
            <a:ext cx="2448911" cy="389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596" cap="all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De øverster farver i farvetemaet, </a:t>
            </a:r>
            <a:b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er jeres hoved farver, de andre </a:t>
            </a:r>
            <a:b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er nuancer.</a:t>
            </a:r>
            <a:endParaRPr lang="da-DK" altLang="da-DK" sz="673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2606" y="1614980"/>
            <a:ext cx="2448911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5667" y="3506940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577049" y="3148335"/>
            <a:ext cx="341204" cy="321707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3193" y="3792654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6208" y="2748899"/>
            <a:ext cx="457143" cy="25714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55468" y="4646579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7B70143-F639-4B14-BA58-C87A1AC0FA08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4891-CDAF-4F34-85C9-8009D12AAE10}"/>
              </a:ext>
            </a:extLst>
          </p:cNvPr>
          <p:cNvGrpSpPr/>
          <p:nvPr userDrawn="1"/>
        </p:nvGrpSpPr>
        <p:grpSpPr>
          <a:xfrm>
            <a:off x="6170801" y="4666530"/>
            <a:ext cx="1175997" cy="1705149"/>
            <a:chOff x="5778904" y="4592646"/>
            <a:chExt cx="1175997" cy="17051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778500-7F39-4CB8-B9CE-40D71D372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780828" y="4592646"/>
              <a:ext cx="1172711" cy="170514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4D6326-3D7B-4760-B947-0D1113353F90}"/>
                </a:ext>
              </a:extLst>
            </p:cNvPr>
            <p:cNvSpPr/>
            <p:nvPr userDrawn="1"/>
          </p:nvSpPr>
          <p:spPr>
            <a:xfrm>
              <a:off x="5778904" y="4777174"/>
              <a:ext cx="1175997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796" dirty="0" err="1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13C46A-9381-4436-BC32-C2DDA76F6F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81479" y="5732619"/>
              <a:ext cx="1169294" cy="1167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F032B3-91C0-429E-AE9C-27BB9E909E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778905" y="5732619"/>
              <a:ext cx="1171867" cy="1167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84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31839" y="624966"/>
            <a:ext cx="11109321" cy="5400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800" b="0" cap="all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 – Slet denne side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7213" y="1614980"/>
            <a:ext cx="244891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slide. Du kan se her til højre hvilke layout du kan vælge mellem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1114" y="1901044"/>
            <a:ext cx="308589" cy="5280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3486" y="2790692"/>
            <a:ext cx="475428" cy="176762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EF23797-AA9B-411C-A365-4F2BF850EEC4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4">
            <a:extLst>
              <a:ext uri="{FF2B5EF4-FFF2-40B4-BE49-F238E27FC236}">
                <a16:creationId xmlns:a16="http://schemas.microsoft.com/office/drawing/2014/main" id="{85849B9D-4CA1-4FDB-8676-79D6185E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31"/>
          <a:stretch/>
        </p:blipFill>
        <p:spPr>
          <a:xfrm>
            <a:off x="2959296" y="3804126"/>
            <a:ext cx="496606" cy="172842"/>
          </a:xfrm>
          <a:prstGeom prst="rect">
            <a:avLst/>
          </a:prstGeom>
        </p:spPr>
      </p:pic>
      <p:pic>
        <p:nvPicPr>
          <p:cNvPr id="17" name="Billede 18">
            <a:extLst>
              <a:ext uri="{FF2B5EF4-FFF2-40B4-BE49-F238E27FC236}">
                <a16:creationId xmlns:a16="http://schemas.microsoft.com/office/drawing/2014/main" id="{95B1AE21-C15A-4922-8038-C9D918912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8"/>
          <a:stretch/>
        </p:blipFill>
        <p:spPr>
          <a:xfrm>
            <a:off x="8917276" y="3404035"/>
            <a:ext cx="2650838" cy="8792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Håndskrift 19">
                <a:extLst>
                  <a:ext uri="{FF2B5EF4-FFF2-40B4-BE49-F238E27FC236}">
                    <a16:creationId xmlns:a16="http://schemas.microsoft.com/office/drawing/2014/main" id="{DC77A05B-DD10-41E5-8B00-4416BDE80E04}"/>
                  </a:ext>
                </a:extLst>
              </p14:cNvPr>
              <p14:cNvContentPartPr/>
              <p14:nvPr userDrawn="1"/>
            </p14:nvContentPartPr>
            <p14:xfrm>
              <a:off x="10500850" y="3912371"/>
              <a:ext cx="799208" cy="443039"/>
            </p14:xfrm>
          </p:contentPart>
        </mc:Choice>
        <mc:Fallback xmlns="">
          <p:pic>
            <p:nvPicPr>
              <p:cNvPr id="18" name="Håndskrift 19">
                <a:extLst>
                  <a:ext uri="{FF2B5EF4-FFF2-40B4-BE49-F238E27FC236}">
                    <a16:creationId xmlns:a16="http://schemas.microsoft.com/office/drawing/2014/main" id="{DC77A05B-DD10-41E5-8B00-4416BDE80E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1850" y="3903366"/>
                <a:ext cx="816848" cy="46068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 Box 2">
            <a:extLst>
              <a:ext uri="{FF2B5EF4-FFF2-40B4-BE49-F238E27FC236}">
                <a16:creationId xmlns:a16="http://schemas.microsoft.com/office/drawing/2014/main" id="{DD231DDF-E45C-41BC-9A76-23B9F1C226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40799" y="1592263"/>
            <a:ext cx="262731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cap="all" baseline="0" dirty="0">
                <a:latin typeface="+mn-lt"/>
                <a:cs typeface="Arial" panose="020B0604020202020204" pitchFamily="34" charset="0"/>
              </a:rPr>
              <a:t>Komprimer dine billeder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VIGTIGT: Komprimer dine billeder, så dit slideshow fylder mindre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Filer/ Indstillinger/ avanceret/Billedstørrelse og –kvalitet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sæt standarddestinationsoutput til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96 ppi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flueben i feltet “komprimer ikke billeder” i filen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32E1C2C-601D-2ECF-60C7-D91CE69071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9666" y="1592263"/>
            <a:ext cx="456536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7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Undlad at bruge layouts efter dette slide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accent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 slide,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skal de ikke bruges. De er ikke en del af </a:t>
            </a:r>
            <a:r>
              <a:rPr lang="da-DK" sz="4400" b="0" noProof="0" dirty="0" err="1">
                <a:solidFill>
                  <a:schemeClr val="bg1"/>
                </a:solidFill>
              </a:rPr>
              <a:t>SDFI´s</a:t>
            </a:r>
            <a:r>
              <a:rPr lang="da-DK" sz="4400" b="0" noProof="0" dirty="0">
                <a:solidFill>
                  <a:schemeClr val="bg1"/>
                </a:solidFill>
              </a:rPr>
              <a:t> 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01669" y="2795157"/>
            <a:ext cx="101523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7000" b="1" i="1" noProof="0" dirty="0">
                <a:solidFill>
                  <a:schemeClr val="bg1"/>
                </a:solidFill>
              </a:rPr>
              <a:t>Undlad at bruge </a:t>
            </a:r>
            <a:br>
              <a:rPr lang="da-DK" sz="7000" b="1" i="1" noProof="0" dirty="0">
                <a:solidFill>
                  <a:schemeClr val="bg1"/>
                </a:solidFill>
              </a:rPr>
            </a:br>
            <a:r>
              <a:rPr lang="da-DK" sz="7000" b="1" i="1" noProof="0" dirty="0">
                <a:solidFill>
                  <a:schemeClr val="bg1"/>
                </a:solidFill>
              </a:rPr>
              <a:t>layouts efter dette slide </a:t>
            </a:r>
            <a:br>
              <a:rPr lang="da-DK" sz="7000" b="1" i="1" noProof="0" dirty="0">
                <a:solidFill>
                  <a:schemeClr val="bg1"/>
                </a:solidFill>
              </a:rPr>
            </a:br>
            <a:endParaRPr lang="da-DK" sz="7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32417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61C906A-2296-4EB3-8B79-910ACD730776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370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uden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B7F70B-7FAA-4779-86E3-793C97A7F4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F216041-B81B-5D4D-BF9D-9AFA774360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28368"/>
            <a:ext cx="10944225" cy="1551194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>
              <a:defRPr sz="5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Her kan du skrive din </a:t>
            </a:r>
            <a:br>
              <a:rPr lang="da-DK" dirty="0"/>
            </a:br>
            <a:r>
              <a:rPr lang="da-DK" dirty="0"/>
              <a:t>titel i to linjer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8141941C-9BB1-8649-B48A-EBEC950219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4329113"/>
            <a:ext cx="10944225" cy="920059"/>
          </a:xfrm>
          <a:noFill/>
        </p:spPr>
        <p:txBody>
          <a:bodyPr wrap="square"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du skrive din korte undertitel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8608356-949E-8A10-B604-4962FF14A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6540" y="5408613"/>
            <a:ext cx="4597363" cy="13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0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CFFC2337-48C5-4CAE-A8B1-1A8679173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6540" y="5408613"/>
            <a:ext cx="4597363" cy="130373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7712256-89C2-224A-ABE3-4A4D5C1D79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205697"/>
            <a:ext cx="10944224" cy="1551194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>
              <a:defRPr sz="5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Her kan du skrive </a:t>
            </a:r>
            <a:br>
              <a:rPr lang="da-DK" dirty="0"/>
            </a:br>
            <a:r>
              <a:rPr lang="da-DK" dirty="0"/>
              <a:t>din titel i to linjer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DBC9A24A-3CAE-7E41-A514-600CB815F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264465"/>
            <a:ext cx="10944224" cy="920059"/>
          </a:xfrm>
          <a:noFill/>
        </p:spPr>
        <p:txBody>
          <a:bodyPr wrap="square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du skrive din korte undertitel</a:t>
            </a:r>
          </a:p>
        </p:txBody>
      </p:sp>
    </p:spTree>
    <p:extLst>
      <p:ext uri="{BB962C8B-B14F-4D97-AF65-F5344CB8AC3E}">
        <p14:creationId xmlns:p14="http://schemas.microsoft.com/office/powerpoint/2010/main" val="27993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2 spal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E1DE35-770C-45F4-9AEC-8CD36894BA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60578"/>
            <a:ext cx="10009187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8B9C6-CCCE-4144-A869-6B5D3C65F9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8"/>
            <a:ext cx="4643436" cy="3779837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a-DK" dirty="0"/>
              <a:t>Her kan du tilføje din tekst i 2 spalter.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9ABDF5-8695-4635-93D7-4D7BD0EAE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4188" y="2420938"/>
            <a:ext cx="4598886" cy="3779837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a-DK" dirty="0"/>
              <a:t>Her kan du tilføje din tekst i 2 spalter.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13237D-1977-4C06-9D4D-6A03834841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4EFF720-1F9B-4A22-A85F-893343F9B943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D8CB99-0B9D-4D81-B680-4E962D875A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94EAAA-9608-418C-83FC-EE9DB3D93B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8444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2 spalter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09D005-9548-4164-BC88-848AFC8A0B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60578"/>
            <a:ext cx="10009187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D9DEE6-30E6-4964-A60D-DF88E5956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8"/>
            <a:ext cx="4643436" cy="377983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 i 2 spalter.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F53538-1864-46D4-A295-B639EDC464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4188" y="2420938"/>
            <a:ext cx="4598886" cy="377983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 i 2 spalter.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D033528-3D2F-4D77-A7BD-50FEECC3B9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881FAE-0422-4324-8326-F046B8AA0F6D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2CCA0F-E063-4309-B1CD-781A2CBCC7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6A1E46-48A4-46A9-97FD-4006E1CC78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1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A1513-1639-450B-B3F5-29D1B386BD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60578"/>
            <a:ext cx="10009187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8B6D9D-5AFF-4480-BF52-066DE2CF05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8"/>
            <a:ext cx="8208962" cy="3779837"/>
          </a:xfrm>
        </p:spPr>
        <p:txBody>
          <a:bodyPr wrap="square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6AE609-AC92-41BB-ABEA-8F78BAA217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ED7481-6EC3-447B-A25B-3603ED042EEA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20B4B-1224-4B91-B092-DD7C04C7A6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1715-C6D4-4656-8302-6F15979D29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85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D8A88-AC38-4C10-96F9-15FC1E9D24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060578"/>
            <a:ext cx="10009187" cy="49859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D0FCFF-7F5E-4F74-8D10-1C35DFDE3A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420938"/>
            <a:ext cx="8208962" cy="377983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FD8D31-3629-4CA3-9CF7-D5575DDF4A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AC0687-A911-4214-A6F0-689797D782F3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8254F-8955-454E-96CD-3B3800F766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Styrelsen for Dataforsyning og Infrastruktur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59B27-F05C-4624-93FA-A1C3D82C24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263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7B803B-FD68-1842-8896-DDA6C45A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602A5D-27A6-0E4E-ABA8-DA21B542B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56FDC1-371B-F441-9056-C2FBE0B6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FBC8B12-7C4A-6743-AA9D-312A1FCB5540}" type="datetimeFigureOut">
              <a:rPr lang="da-DK" smtClean="0"/>
              <a:pPr/>
              <a:t>21-11-2023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FC455-01CD-D540-9BEC-45494011B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A45C01-B752-3B4F-8632-0FDB0647F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7FEF93-A6D1-AD49-B781-0723D61EB5D6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33CDC4C-3FEF-1A43-BBB5-132C406F32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8257" y="628261"/>
            <a:ext cx="1930946" cy="5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 Pro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C0B7BB-C515-3B4A-AE4D-38BD7347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592263"/>
            <a:ext cx="10009187" cy="46085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E5F07A-9932-7646-87AC-A6F4E7F11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49" y="6200775"/>
            <a:ext cx="792163" cy="3508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4" name="Pladsholder til titel 113">
            <a:extLst>
              <a:ext uri="{FF2B5EF4-FFF2-40B4-BE49-F238E27FC236}">
                <a16:creationId xmlns:a16="http://schemas.microsoft.com/office/drawing/2014/main" id="{F0D53CA2-D5E9-CE4D-AEA7-5386DF8B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009187" cy="828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8059D-4FC2-4366-96D3-4549CAE6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9875" y="6200775"/>
            <a:ext cx="2743200" cy="352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a-DK" sz="100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BB4919A6-3C93-41F0-8D6B-4F9C2B29127B}" type="datetime2">
              <a:rPr lang="da-DK" smtClean="0"/>
              <a:t>21. november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65355-CE26-4023-A03D-300D5CF39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200775"/>
            <a:ext cx="4643437" cy="352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a-DK" sz="1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a-DK"/>
              <a:t>Styrelsen for Dataforsyning og Infrastruktur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759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2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72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72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72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892">
          <p15:clr>
            <a:srgbClr val="A4A3A4"/>
          </p15:clr>
        </p15:guide>
        <p15:guide id="3" pos="982">
          <p15:clr>
            <a:srgbClr val="A4A3A4"/>
          </p15:clr>
        </p15:guide>
        <p15:guide id="4" pos="1481">
          <p15:clr>
            <a:srgbClr val="A4A3A4"/>
          </p15:clr>
        </p15:guide>
        <p15:guide id="5" pos="1572">
          <p15:clr>
            <a:srgbClr val="A4A3A4"/>
          </p15:clr>
        </p15:guide>
        <p15:guide id="6" pos="2048">
          <p15:clr>
            <a:srgbClr val="A4A3A4"/>
          </p15:clr>
        </p15:guide>
        <p15:guide id="7" pos="2139">
          <p15:clr>
            <a:srgbClr val="A4A3A4"/>
          </p15:clr>
        </p15:guide>
        <p15:guide id="8" pos="2638">
          <p15:clr>
            <a:srgbClr val="A4A3A4"/>
          </p15:clr>
        </p15:guide>
        <p15:guide id="9" pos="2729">
          <p15:clr>
            <a:srgbClr val="A4A3A4"/>
          </p15:clr>
        </p15:guide>
        <p15:guide id="10" pos="3228">
          <p15:clr>
            <a:srgbClr val="A4A3A4"/>
          </p15:clr>
        </p15:guide>
        <p15:guide id="11" pos="3318">
          <p15:clr>
            <a:srgbClr val="A4A3A4"/>
          </p15:clr>
        </p15:guide>
        <p15:guide id="12" pos="3795">
          <p15:clr>
            <a:srgbClr val="A4A3A4"/>
          </p15:clr>
        </p15:guide>
        <p15:guide id="13" pos="3885">
          <p15:clr>
            <a:srgbClr val="A4A3A4"/>
          </p15:clr>
        </p15:guide>
        <p15:guide id="14" pos="4384">
          <p15:clr>
            <a:srgbClr val="A4A3A4"/>
          </p15:clr>
        </p15:guide>
        <p15:guide id="15" pos="4475">
          <p15:clr>
            <a:srgbClr val="A4A3A4"/>
          </p15:clr>
        </p15:guide>
        <p15:guide id="16" pos="4951">
          <p15:clr>
            <a:srgbClr val="A4A3A4"/>
          </p15:clr>
        </p15:guide>
        <p15:guide id="17" pos="5042">
          <p15:clr>
            <a:srgbClr val="A4A3A4"/>
          </p15:clr>
        </p15:guide>
        <p15:guide id="18" pos="5564">
          <p15:clr>
            <a:srgbClr val="A4A3A4"/>
          </p15:clr>
        </p15:guide>
        <p15:guide id="19" pos="5632">
          <p15:clr>
            <a:srgbClr val="A4A3A4"/>
          </p15:clr>
        </p15:guide>
        <p15:guide id="20" pos="6131">
          <p15:clr>
            <a:srgbClr val="A4A3A4"/>
          </p15:clr>
        </p15:guide>
        <p15:guide id="21" pos="6221">
          <p15:clr>
            <a:srgbClr val="A4A3A4"/>
          </p15:clr>
        </p15:guide>
        <p15:guide id="22" pos="6698">
          <p15:clr>
            <a:srgbClr val="F26B43"/>
          </p15:clr>
        </p15:guide>
        <p15:guide id="23" pos="6788">
          <p15:clr>
            <a:srgbClr val="A4A3A4"/>
          </p15:clr>
        </p15:guide>
        <p15:guide id="24" pos="7287">
          <p15:clr>
            <a:srgbClr val="A4A3A4"/>
          </p15:clr>
        </p15:guide>
        <p15:guide id="25" orient="horz" pos="391">
          <p15:clr>
            <a:srgbClr val="F26B43"/>
          </p15:clr>
        </p15:guide>
        <p15:guide id="26" orient="horz" pos="663">
          <p15:clr>
            <a:srgbClr val="A4A3A4"/>
          </p15:clr>
        </p15:guide>
        <p15:guide id="27" orient="horz" pos="913">
          <p15:clr>
            <a:srgbClr val="F26B43"/>
          </p15:clr>
        </p15:guide>
        <p15:guide id="28" orient="horz" pos="1003">
          <p15:clr>
            <a:srgbClr val="F26B43"/>
          </p15:clr>
        </p15:guide>
        <p15:guide id="29" orient="horz" pos="1525">
          <p15:clr>
            <a:srgbClr val="A4A3A4"/>
          </p15:clr>
        </p15:guide>
        <p15:guide id="30" orient="horz" pos="1616">
          <p15:clr>
            <a:srgbClr val="A4A3A4"/>
          </p15:clr>
        </p15:guide>
        <p15:guide id="31" orient="horz" pos="2115">
          <p15:clr>
            <a:srgbClr val="A4A3A4"/>
          </p15:clr>
        </p15:guide>
        <p15:guide id="32" orient="horz" pos="2205">
          <p15:clr>
            <a:srgbClr val="A4A3A4"/>
          </p15:clr>
        </p15:guide>
        <p15:guide id="33" orient="horz" pos="2727">
          <p15:clr>
            <a:srgbClr val="A4A3A4"/>
          </p15:clr>
        </p15:guide>
        <p15:guide id="34" orient="horz" pos="2818">
          <p15:clr>
            <a:srgbClr val="A4A3A4"/>
          </p15:clr>
        </p15:guide>
        <p15:guide id="35" orient="horz" pos="3317">
          <p15:clr>
            <a:srgbClr val="A4A3A4"/>
          </p15:clr>
        </p15:guide>
        <p15:guide id="36" orient="horz" pos="3407">
          <p15:clr>
            <a:srgbClr val="A4A3A4"/>
          </p15:clr>
        </p15:guide>
        <p15:guide id="37" orient="horz" pos="3906">
          <p15:clr>
            <a:srgbClr val="F26B43"/>
          </p15:clr>
        </p15:guide>
        <p15:guide id="38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95C126C-B50D-A54A-A164-6A831BA59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343" y="1994475"/>
            <a:ext cx="7154387" cy="688910"/>
          </a:xfrm>
        </p:spPr>
        <p:txBody>
          <a:bodyPr/>
          <a:lstStyle/>
          <a:p>
            <a:r>
              <a:rPr lang="da-DK" sz="4400" dirty="0"/>
              <a:t>   Tovholdere og holdledere - opgaver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2BA68F-CEE8-E540-8E5E-FA8253A66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2707" y="2737984"/>
            <a:ext cx="3440325" cy="305350"/>
          </a:xfrm>
        </p:spPr>
        <p:txBody>
          <a:bodyPr/>
          <a:lstStyle/>
          <a:p>
            <a:r>
              <a:rPr lang="da-DK" dirty="0"/>
              <a:t>Forældremøde – 6.11.2023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C9FB99-C6F3-4E1E-B03B-18D53DEE8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01" y="3043334"/>
            <a:ext cx="4823135" cy="32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1BD82CF-4A46-4813-BA45-A03777D40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940" y="2302556"/>
            <a:ext cx="9835365" cy="688910"/>
          </a:xfrm>
        </p:spPr>
        <p:txBody>
          <a:bodyPr/>
          <a:lstStyle/>
          <a:p>
            <a:r>
              <a:rPr lang="da-DK" dirty="0"/>
              <a:t>Forslag 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06418F-BA93-41E5-962C-FCE32537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6" y="3118353"/>
            <a:ext cx="10012919" cy="3086504"/>
          </a:xfrm>
        </p:spPr>
        <p:txBody>
          <a:bodyPr>
            <a:normAutofit/>
          </a:bodyPr>
          <a:lstStyle/>
          <a:p>
            <a:r>
              <a:rPr lang="da-DK" dirty="0"/>
              <a:t>Velkommen v. Dorthe </a:t>
            </a:r>
          </a:p>
          <a:p>
            <a:r>
              <a:rPr lang="da-DK" dirty="0"/>
              <a:t>Gennemgang og kvalitetssikring af opgave/rollebeskrivelser</a:t>
            </a:r>
          </a:p>
          <a:p>
            <a:r>
              <a:rPr lang="da-DK" dirty="0"/>
              <a:t>Test – DJM/DÅM 18.-19. november</a:t>
            </a:r>
          </a:p>
          <a:p>
            <a:r>
              <a:rPr lang="da-DK" dirty="0"/>
              <a:t>Gennemgang og sæsonplan</a:t>
            </a:r>
          </a:p>
          <a:p>
            <a:r>
              <a:rPr lang="da-DK" dirty="0"/>
              <a:t>Etablering af oversigt over, hvilke forældre vil hjælpe med hvilke opgaver resten af sæsonen</a:t>
            </a:r>
          </a:p>
          <a:p>
            <a:r>
              <a:rPr lang="da-DK" dirty="0"/>
              <a:t>Næste møde, hvor juleshow og ØDM aftales er 27. november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397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A02302A-F4CE-4215-971F-9F7FB362C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6" y="1530396"/>
            <a:ext cx="8994161" cy="688910"/>
          </a:xfrm>
        </p:spPr>
        <p:txBody>
          <a:bodyPr/>
          <a:lstStyle/>
          <a:p>
            <a:r>
              <a:rPr lang="da-DK" dirty="0"/>
              <a:t>Motivation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25CA0C-A645-4D74-B5FD-764F8A09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66" y="2437633"/>
            <a:ext cx="10172717" cy="3086504"/>
          </a:xfrm>
        </p:spPr>
        <p:txBody>
          <a:bodyPr>
            <a:normAutofit fontScale="92500"/>
          </a:bodyPr>
          <a:lstStyle/>
          <a:p>
            <a:r>
              <a:rPr lang="da-DK" dirty="0"/>
              <a:t>Billede på voksende afdeling – fra 20 til 50 medlemmer og 3 til 8 trænere de sidste år stiller nye krav til organisering af frivillighedsopgaver</a:t>
            </a:r>
          </a:p>
          <a:p>
            <a:r>
              <a:rPr lang="da-DK" dirty="0"/>
              <a:t>Arrangementer for forskellige niveauer udfordrer ift. sæsonkalenderen </a:t>
            </a:r>
          </a:p>
          <a:p>
            <a:r>
              <a:rPr lang="da-DK" dirty="0"/>
              <a:t>Konkurrencesport med fokus på holdet og holdets præstation – vi skal være bedre til at understøtte hold-kulturen med sociale arrangementer</a:t>
            </a:r>
          </a:p>
          <a:p>
            <a:r>
              <a:rPr lang="da-DK" dirty="0"/>
              <a:t>Forbedringsønsker (socialt på holdet, socialt på ture, planlægning, kommunikation, nye kompetencer mv.)</a:t>
            </a:r>
          </a:p>
          <a:p>
            <a:r>
              <a:rPr lang="da-DK" dirty="0"/>
              <a:t>Luft til udvikling af trænerrollen</a:t>
            </a:r>
          </a:p>
        </p:txBody>
      </p:sp>
    </p:spTree>
    <p:extLst>
      <p:ext uri="{BB962C8B-B14F-4D97-AF65-F5344CB8AC3E}">
        <p14:creationId xmlns:p14="http://schemas.microsoft.com/office/powerpoint/2010/main" val="297628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6341-66A8-48B1-BF7C-88BDD61F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64" y="186329"/>
            <a:ext cx="10009187" cy="498598"/>
          </a:xfrm>
        </p:spPr>
        <p:txBody>
          <a:bodyPr/>
          <a:lstStyle/>
          <a:p>
            <a:r>
              <a:rPr lang="da-DK" sz="3200" dirty="0"/>
              <a:t>2023/2024 - Preliminary </a:t>
            </a:r>
            <a:r>
              <a:rPr lang="da-DK" sz="3200" dirty="0" err="1"/>
              <a:t>calendar</a:t>
            </a:r>
            <a:endParaRPr lang="da-D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56AE4-18B7-497F-AC10-4038355FB5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9C96-29A0-4EB0-BED7-C25A236780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5A5DD-FF4A-C640-9697-BCFBBB042A9E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0C2C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C2C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54364D1-5F4F-4304-8102-A62758B48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67707"/>
              </p:ext>
            </p:extLst>
          </p:nvPr>
        </p:nvGraphicFramePr>
        <p:xfrm>
          <a:off x="565164" y="693536"/>
          <a:ext cx="11108280" cy="611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60">
                  <a:extLst>
                    <a:ext uri="{9D8B030D-6E8A-4147-A177-3AD203B41FA5}">
                      <a16:colId xmlns:a16="http://schemas.microsoft.com/office/drawing/2014/main" val="760577483"/>
                    </a:ext>
                  </a:extLst>
                </a:gridCol>
                <a:gridCol w="3702760">
                  <a:extLst>
                    <a:ext uri="{9D8B030D-6E8A-4147-A177-3AD203B41FA5}">
                      <a16:colId xmlns:a16="http://schemas.microsoft.com/office/drawing/2014/main" val="262225064"/>
                    </a:ext>
                  </a:extLst>
                </a:gridCol>
                <a:gridCol w="3702760">
                  <a:extLst>
                    <a:ext uri="{9D8B030D-6E8A-4147-A177-3AD203B41FA5}">
                      <a16:colId xmlns:a16="http://schemas.microsoft.com/office/drawing/2014/main" val="251021988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a-DK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Who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55228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 err="1"/>
                        <a:t>Synkroniade</a:t>
                      </a:r>
                      <a:r>
                        <a:rPr lang="da-DK" sz="1600" dirty="0"/>
                        <a:t>, Odense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16.-17. 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A, B, C</a:t>
                      </a:r>
                      <a:r>
                        <a:rPr lang="da-DK" sz="1600"/>
                        <a:t>, D, </a:t>
                      </a:r>
                      <a:r>
                        <a:rPr lang="da-DK" sz="1600" dirty="0" err="1"/>
                        <a:t>judges</a:t>
                      </a:r>
                      <a:r>
                        <a:rPr lang="da-DK" sz="1600" dirty="0"/>
                        <a:t>, coaches, </a:t>
                      </a:r>
                      <a:r>
                        <a:rPr lang="da-DK" sz="1600" dirty="0" err="1"/>
                        <a:t>parents</a:t>
                      </a:r>
                      <a:r>
                        <a:rPr lang="da-DK" sz="1600" dirty="0"/>
                        <a:t> for </a:t>
                      </a:r>
                      <a:r>
                        <a:rPr lang="da-DK" sz="1600" dirty="0" err="1"/>
                        <a:t>networking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93964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/>
                        <a:t>DÅM/DJM (Nordic cup), </a:t>
                      </a:r>
                      <a:r>
                        <a:rPr lang="da-DK" sz="1600" dirty="0">
                          <a:solidFill>
                            <a:srgbClr val="FF0000"/>
                          </a:solidFill>
                        </a:rPr>
                        <a:t>Jyllinge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18. – 19. November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A, B,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611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 err="1"/>
                        <a:t>Swimmers</a:t>
                      </a:r>
                      <a:r>
                        <a:rPr lang="da-DK" sz="1600" dirty="0"/>
                        <a:t> Christmas Show, Damsø</a:t>
                      </a:r>
                    </a:p>
                    <a:p>
                      <a:r>
                        <a:rPr lang="da-DK" sz="1600" dirty="0"/>
                        <a:t>(Samlingen)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11. December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 </a:t>
                      </a:r>
                      <a:r>
                        <a:rPr lang="da-DK" sz="1600" dirty="0" err="1"/>
                        <a:t>swimmers</a:t>
                      </a:r>
                      <a:r>
                        <a:rPr lang="da-DK" sz="1600" dirty="0"/>
                        <a:t>, </a:t>
                      </a:r>
                      <a:r>
                        <a:rPr lang="da-DK" sz="1600" dirty="0" err="1"/>
                        <a:t>family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11948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/>
                        <a:t>Øst Danske Mesterskaber, Damsø</a:t>
                      </a:r>
                    </a:p>
                    <a:p>
                      <a:r>
                        <a:rPr lang="da-DK" sz="1600" dirty="0"/>
                        <a:t>(også Samlingen med køkken)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13. </a:t>
                      </a:r>
                      <a:r>
                        <a:rPr lang="da-DK" sz="1600" dirty="0" err="1"/>
                        <a:t>January</a:t>
                      </a:r>
                      <a:r>
                        <a:rPr lang="da-DK" sz="1600" dirty="0"/>
                        <a:t>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A, B, C, D, </a:t>
                      </a:r>
                      <a:r>
                        <a:rPr lang="da-DK" sz="1600" dirty="0" err="1"/>
                        <a:t>parents</a:t>
                      </a:r>
                      <a:r>
                        <a:rPr lang="da-DK" sz="1600" dirty="0"/>
                        <a:t> for </a:t>
                      </a:r>
                      <a:r>
                        <a:rPr lang="da-DK" sz="1600" dirty="0" err="1"/>
                        <a:t>judging</a:t>
                      </a:r>
                      <a:r>
                        <a:rPr lang="da-DK" sz="1600" dirty="0"/>
                        <a:t>, </a:t>
                      </a:r>
                      <a:r>
                        <a:rPr lang="da-DK" sz="1600" dirty="0" err="1"/>
                        <a:t>helping</a:t>
                      </a:r>
                      <a:r>
                        <a:rPr lang="da-DK" sz="1600" dirty="0"/>
                        <a:t> out, holdledere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23617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/>
                        <a:t>ABCDE-turnering, Silkeborg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16. – 17. March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A, B, C, D, </a:t>
                      </a:r>
                      <a:r>
                        <a:rPr lang="da-DK" sz="1600" dirty="0" err="1"/>
                        <a:t>parents</a:t>
                      </a:r>
                      <a:r>
                        <a:rPr lang="da-DK" sz="1600" dirty="0"/>
                        <a:t> for </a:t>
                      </a:r>
                      <a:r>
                        <a:rPr lang="da-DK" sz="1600" dirty="0" err="1"/>
                        <a:t>judging</a:t>
                      </a:r>
                      <a:r>
                        <a:rPr lang="da-DK" sz="1600" dirty="0"/>
                        <a:t>, holdledere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49533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/>
                        <a:t>Show at svømmeskolestævne Damsø – </a:t>
                      </a:r>
                      <a:r>
                        <a:rPr lang="da-DK" sz="1600" dirty="0" err="1"/>
                        <a:t>advertising</a:t>
                      </a:r>
                      <a:r>
                        <a:rPr lang="da-DK" sz="1600" dirty="0"/>
                        <a:t> for Kunstsvømning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9.-10. March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Coaches </a:t>
                      </a:r>
                      <a:r>
                        <a:rPr lang="da-DK" sz="1600" dirty="0" err="1"/>
                        <a:t>decide</a:t>
                      </a:r>
                      <a:r>
                        <a:rPr lang="da-DK" sz="1600" dirty="0"/>
                        <a:t> on </a:t>
                      </a:r>
                      <a:r>
                        <a:rPr lang="da-DK" sz="1600" dirty="0" err="1"/>
                        <a:t>which</a:t>
                      </a:r>
                      <a:r>
                        <a:rPr lang="da-DK" sz="1600" dirty="0"/>
                        <a:t>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035547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/>
                        <a:t>Generalforsamling i HSK – bestyrelsesmedlem + </a:t>
                      </a:r>
                      <a:r>
                        <a:rPr lang="da-DK" sz="1600" dirty="0" err="1"/>
                        <a:t>suppl</a:t>
                      </a:r>
                      <a:r>
                        <a:rPr lang="da-DK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Kunstudvalg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87436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/>
                        <a:t>DM (Nordic Open), </a:t>
                      </a:r>
                      <a:r>
                        <a:rPr lang="da-DK" sz="1600" dirty="0">
                          <a:solidFill>
                            <a:srgbClr val="FF0000"/>
                          </a:solidFill>
                        </a:rPr>
                        <a:t>Bellahøj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4. 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A,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7365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 err="1"/>
                        <a:t>Swimmers</a:t>
                      </a:r>
                      <a:r>
                        <a:rPr lang="da-DK" sz="1600" dirty="0"/>
                        <a:t> Summer Show</a:t>
                      </a:r>
                    </a:p>
                    <a:p>
                      <a:r>
                        <a:rPr lang="da-DK" sz="1600" dirty="0"/>
                        <a:t>(Samlingen)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20. 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 </a:t>
                      </a:r>
                      <a:r>
                        <a:rPr lang="da-DK" sz="1600" dirty="0" err="1"/>
                        <a:t>swimmers</a:t>
                      </a:r>
                      <a:r>
                        <a:rPr lang="da-DK" sz="1600" dirty="0"/>
                        <a:t>, </a:t>
                      </a:r>
                      <a:r>
                        <a:rPr lang="da-DK" sz="1600" dirty="0" err="1"/>
                        <a:t>family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0590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r>
                        <a:rPr lang="da-DK" sz="1600" dirty="0" err="1"/>
                        <a:t>Competition</a:t>
                      </a:r>
                      <a:r>
                        <a:rPr lang="da-DK" sz="1600" dirty="0"/>
                        <a:t> </a:t>
                      </a:r>
                      <a:r>
                        <a:rPr lang="da-DK" sz="1600" dirty="0" err="1"/>
                        <a:t>training</a:t>
                      </a:r>
                      <a:r>
                        <a:rPr lang="da-DK" sz="1600" dirty="0"/>
                        <a:t> at home in Damsø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/>
                        <a:t>During</a:t>
                      </a:r>
                      <a:r>
                        <a:rPr lang="da-DK" sz="1600" dirty="0"/>
                        <a:t> </a:t>
                      </a:r>
                      <a:r>
                        <a:rPr lang="da-DK" sz="1600" dirty="0" err="1"/>
                        <a:t>ordinary</a:t>
                      </a:r>
                      <a:r>
                        <a:rPr lang="da-DK" sz="1600" dirty="0"/>
                        <a:t> </a:t>
                      </a:r>
                      <a:r>
                        <a:rPr lang="da-DK" sz="1600" dirty="0" err="1"/>
                        <a:t>training</a:t>
                      </a:r>
                      <a:r>
                        <a:rPr lang="da-DK" sz="1600" dirty="0"/>
                        <a:t> </a:t>
                      </a:r>
                      <a:r>
                        <a:rPr lang="da-DK" sz="1600" dirty="0" err="1"/>
                        <a:t>hours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8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8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Tovholdere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Til hvert 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Tovholder deltager i udvalg for kunstsvømning, hvor årets aktiviteter fastlægges og koordineres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Forestår planlægning omkring holdet (og i samarbejde med tovholdere fra andre hold), når der deltages i stævner og træningslejre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Inddrager forældregruppen i opgaverne omkring sociale aktiviteter, konkurrencer og træningslejre (f.eks. Forældre, der arrangerer sociale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 tovholdere (men ikke arrangør) for sociale aktiviteter for holdet (minimum 2 arrangementer pr. sæson)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DBE134-F054-4EFB-8E50-0A467DF8A909}"/>
              </a:ext>
            </a:extLst>
          </p:cNvPr>
          <p:cNvSpPr/>
          <p:nvPr/>
        </p:nvSpPr>
        <p:spPr>
          <a:xfrm>
            <a:off x="7345681" y="2001519"/>
            <a:ext cx="4203422" cy="227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Udvalg for kunstsvømning (tovholdere, trænere, </a:t>
            </a:r>
            <a:r>
              <a:rPr lang="da-DK" dirty="0" err="1"/>
              <a:t>bestyrelsesrepr</a:t>
            </a:r>
            <a:r>
              <a:rPr lang="da-DK" dirty="0"/>
              <a:t>.)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0231DCDE-3338-46EF-93AC-1A602EF87584}"/>
              </a:ext>
            </a:extLst>
          </p:cNvPr>
          <p:cNvSpPr/>
          <p:nvPr/>
        </p:nvSpPr>
        <p:spPr>
          <a:xfrm>
            <a:off x="8595361" y="5865934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6481E213-5F04-4906-8D12-8158948E1E00}"/>
              </a:ext>
            </a:extLst>
          </p:cNvPr>
          <p:cNvSpPr/>
          <p:nvPr/>
        </p:nvSpPr>
        <p:spPr>
          <a:xfrm>
            <a:off x="9179563" y="4973320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47EFADAB-BD2B-42A4-AC88-F73A88F7C10D}"/>
              </a:ext>
            </a:extLst>
          </p:cNvPr>
          <p:cNvSpPr/>
          <p:nvPr/>
        </p:nvSpPr>
        <p:spPr>
          <a:xfrm>
            <a:off x="9936482" y="5865934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0EF274AA-CF82-4EED-BA86-FFC5C2BA183D}"/>
              </a:ext>
            </a:extLst>
          </p:cNvPr>
          <p:cNvSpPr/>
          <p:nvPr/>
        </p:nvSpPr>
        <p:spPr>
          <a:xfrm>
            <a:off x="10657841" y="4935241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8224100E-A88B-4732-8319-E362868C92A9}"/>
              </a:ext>
            </a:extLst>
          </p:cNvPr>
          <p:cNvSpPr/>
          <p:nvPr/>
        </p:nvSpPr>
        <p:spPr>
          <a:xfrm>
            <a:off x="7874002" y="4973320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A38A73A0-9EB9-4638-BB46-3528CA75735A}"/>
              </a:ext>
            </a:extLst>
          </p:cNvPr>
          <p:cNvSpPr/>
          <p:nvPr/>
        </p:nvSpPr>
        <p:spPr>
          <a:xfrm>
            <a:off x="7152647" y="5865934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2649FAE6-BCFB-4FB5-87E4-EAA2F2C3ECFC}"/>
              </a:ext>
            </a:extLst>
          </p:cNvPr>
          <p:cNvSpPr/>
          <p:nvPr/>
        </p:nvSpPr>
        <p:spPr>
          <a:xfrm>
            <a:off x="6624321" y="4965721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Hold 401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178CBC03-D9B8-41F5-AC99-3DD5E2F0920B}"/>
              </a:ext>
            </a:extLst>
          </p:cNvPr>
          <p:cNvSpPr/>
          <p:nvPr/>
        </p:nvSpPr>
        <p:spPr>
          <a:xfrm>
            <a:off x="5902962" y="5865934"/>
            <a:ext cx="721359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FCE8634B-027B-4018-89B6-F87794A8A819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6985001" y="4273788"/>
            <a:ext cx="2462391" cy="69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7DA79684-7D20-4DDE-8692-78849CB047D6}"/>
              </a:ext>
            </a:extLst>
          </p:cNvPr>
          <p:cNvCxnSpPr>
            <a:cxnSpLocks/>
            <a:stCxn id="12" idx="0"/>
            <a:endCxn id="4" idx="4"/>
          </p:cNvCxnSpPr>
          <p:nvPr/>
        </p:nvCxnSpPr>
        <p:spPr>
          <a:xfrm flipV="1">
            <a:off x="6263642" y="4273788"/>
            <a:ext cx="3183750" cy="159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0A20FB1B-8D35-4E5A-AA52-9808F849BA6F}"/>
              </a:ext>
            </a:extLst>
          </p:cNvPr>
          <p:cNvCxnSpPr>
            <a:cxnSpLocks/>
            <a:stCxn id="10" idx="0"/>
            <a:endCxn id="4" idx="4"/>
          </p:cNvCxnSpPr>
          <p:nvPr/>
        </p:nvCxnSpPr>
        <p:spPr>
          <a:xfrm flipV="1">
            <a:off x="7513327" y="4273788"/>
            <a:ext cx="1934065" cy="159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117A95EE-D886-453A-8826-D730AD879A64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8956041" y="4273788"/>
            <a:ext cx="491351" cy="159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2D9302E1-24D3-47C6-8309-EA9D23FC637F}"/>
              </a:ext>
            </a:extLst>
          </p:cNvPr>
          <p:cNvCxnSpPr>
            <a:cxnSpLocks/>
            <a:stCxn id="7" idx="0"/>
            <a:endCxn id="4" idx="4"/>
          </p:cNvCxnSpPr>
          <p:nvPr/>
        </p:nvCxnSpPr>
        <p:spPr>
          <a:xfrm flipH="1" flipV="1">
            <a:off x="9447392" y="4273788"/>
            <a:ext cx="849770" cy="159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4CDCCEC1-F920-4727-9F95-4E71ABBE1170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9447392" y="4273788"/>
            <a:ext cx="1571129" cy="66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7B87B19C-8B6B-4624-BDE6-E1ABECFDDD84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9447392" y="4273788"/>
            <a:ext cx="92851" cy="69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70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0522C47-9FC0-4873-82B7-4D5E46811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Udvalg for kunstsvømning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5F5349-9D05-45BC-B901-105B12586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87" y="2835888"/>
            <a:ext cx="9061133" cy="3686832"/>
          </a:xfrm>
        </p:spPr>
        <p:txBody>
          <a:bodyPr/>
          <a:lstStyle/>
          <a:p>
            <a:r>
              <a:rPr lang="da-DK" dirty="0"/>
              <a:t>Eksempler på opgaver i udvalget: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Koordinerer omkring HSK kunsts deltagelse i stævner og træningslejre, f.eks. A-B-C til DJM/DÅM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Aftaler fælles sociale aktiviteter (f.eks. juleshow og sæsonafslutning)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Arrangerer stævne på vegne af HSK (ØDM den 13. januar 2024 og DM senere)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Arrangerer interne stævne-events for D-hold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Kommunikation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Budget og prioriteringer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Udpeger bestyrelsesmedlem samt suppleant herfor til forårets generalforsamling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528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C497D2-6EC0-4B43-BEC8-D430A77A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95" y="2352583"/>
            <a:ext cx="10323637" cy="3852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+mj-lt"/>
              </a:rPr>
              <a:t> </a:t>
            </a:r>
            <a:endParaRPr lang="da-DK" dirty="0">
              <a:latin typeface="+mj-lt"/>
            </a:endParaRPr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FB8125E6-4468-4601-8412-2AA292C34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9563" y="952892"/>
            <a:ext cx="8112580" cy="688910"/>
          </a:xfrm>
        </p:spPr>
        <p:txBody>
          <a:bodyPr/>
          <a:lstStyle/>
          <a:p>
            <a:r>
              <a:rPr lang="da-DK" sz="3000" dirty="0"/>
              <a:t>Organisering af frivillighedsarbejdet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D1CCA2-4217-D78C-AFB4-6392BDF7EDDD}"/>
              </a:ext>
            </a:extLst>
          </p:cNvPr>
          <p:cNvSpPr txBox="1"/>
          <p:nvPr/>
        </p:nvSpPr>
        <p:spPr>
          <a:xfrm>
            <a:off x="101600" y="255097"/>
            <a:ext cx="4157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dirty="0">
                <a:solidFill>
                  <a:srgbClr val="FFC000"/>
                </a:solidFill>
                <a:latin typeface="+mj-lt"/>
              </a:rPr>
              <a:t>Kunstsvømning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B64FFAF-C058-3ACA-D7CB-E5F802FDF11A}"/>
              </a:ext>
            </a:extLst>
          </p:cNvPr>
          <p:cNvSpPr txBox="1"/>
          <p:nvPr/>
        </p:nvSpPr>
        <p:spPr>
          <a:xfrm>
            <a:off x="321733" y="2192867"/>
            <a:ext cx="5122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Kunne det være sådan her for hvert hold:</a:t>
            </a:r>
          </a:p>
          <a:p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1-2 x holdledere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/>
              <a:t>Med til stævner og træningslejre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/>
              <a:t>Sociale aktiviteter</a:t>
            </a:r>
          </a:p>
          <a:p>
            <a:pPr lvl="2"/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1 x tovholder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/>
              <a:t>Arrangerer deltagelsen i stævner/turneringer</a:t>
            </a:r>
          </a:p>
          <a:p>
            <a:pPr lvl="2"/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1 x træneransvarlig</a:t>
            </a:r>
          </a:p>
          <a:p>
            <a:pPr lvl="1"/>
            <a:endParaRPr lang="da-DK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Hvert hold vælger 1-2 til kunstudvalg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AB904D-DA8F-F88D-744A-4C1F2C51D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994886"/>
              </p:ext>
            </p:extLst>
          </p:nvPr>
        </p:nvGraphicFramePr>
        <p:xfrm>
          <a:off x="7095067" y="2082799"/>
          <a:ext cx="4978399" cy="3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84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55F8AAB-9E2E-4FA6-811D-4C5E7CE09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Afrunding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B090FA-618F-4ADD-98A1-44A314D460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Opsamling på dagens aftaler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Spørgsmål?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Andet?</a:t>
            </a:r>
          </a:p>
        </p:txBody>
      </p:sp>
    </p:spTree>
    <p:extLst>
      <p:ext uri="{BB962C8B-B14F-4D97-AF65-F5344CB8AC3E}">
        <p14:creationId xmlns:p14="http://schemas.microsoft.com/office/powerpoint/2010/main" val="213842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SK farv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0DF"/>
      </a:accent1>
      <a:accent2>
        <a:srgbClr val="0570AB"/>
      </a:accent2>
      <a:accent3>
        <a:srgbClr val="083D73"/>
      </a:accent3>
      <a:accent4>
        <a:srgbClr val="C7372F"/>
      </a:accent4>
      <a:accent5>
        <a:srgbClr val="A69F9C"/>
      </a:accent5>
      <a:accent6>
        <a:srgbClr val="F7FAFA"/>
      </a:accent6>
      <a:hlink>
        <a:srgbClr val="00A0DF"/>
      </a:hlink>
      <a:folHlink>
        <a:srgbClr val="000000"/>
      </a:folHlink>
    </a:clrScheme>
    <a:fontScheme name="HSK skrift">
      <a:majorFont>
        <a:latin typeface="Verdana Pro"/>
        <a:ea typeface=""/>
        <a:cs typeface=""/>
      </a:majorFont>
      <a:minorFont>
        <a:latin typeface="Verda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DFI PowerPoint skabelon DK">
  <a:themeElements>
    <a:clrScheme name="Styrelsen for Dataforsyning og Infrastruktur">
      <a:dk1>
        <a:srgbClr val="252525"/>
      </a:dk1>
      <a:lt1>
        <a:srgbClr val="FFFFFF"/>
      </a:lt1>
      <a:dk2>
        <a:srgbClr val="0C2C83"/>
      </a:dk2>
      <a:lt2>
        <a:srgbClr val="E7E6E6"/>
      </a:lt2>
      <a:accent1>
        <a:srgbClr val="0091EA"/>
      </a:accent1>
      <a:accent2>
        <a:srgbClr val="1DE2CD"/>
      </a:accent2>
      <a:accent3>
        <a:srgbClr val="0C2C83"/>
      </a:accent3>
      <a:accent4>
        <a:srgbClr val="673AB7"/>
      </a:accent4>
      <a:accent5>
        <a:srgbClr val="FF5151"/>
      </a:accent5>
      <a:accent6>
        <a:srgbClr val="045C65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D6B356C-54E3-4A15-9F10-ED39F1BDDD45}" vid="{10CD1FC6-AC4C-4146-B0C7-DABE3F637C44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6EC5628F86294C8F446E0CF0FF0648" ma:contentTypeVersion="14" ma:contentTypeDescription="Opret et nyt dokument." ma:contentTypeScope="" ma:versionID="1b0668cf592b0a90994ab6abfb59134f">
  <xsd:schema xmlns:xsd="http://www.w3.org/2001/XMLSchema" xmlns:xs="http://www.w3.org/2001/XMLSchema" xmlns:p="http://schemas.microsoft.com/office/2006/metadata/properties" xmlns:ns2="29e0a52b-4bc0-4e64-8a36-5f3bd509642b" xmlns:ns3="a739d342-01af-4341-94be-6446f68c0bb0" targetNamespace="http://schemas.microsoft.com/office/2006/metadata/properties" ma:root="true" ma:fieldsID="109ac41fd578ce956d50c9ba047d91f3" ns2:_="" ns3:_="">
    <xsd:import namespace="29e0a52b-4bc0-4e64-8a36-5f3bd509642b"/>
    <xsd:import namespace="a739d342-01af-4341-94be-6446f68c0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a52b-4bc0-4e64-8a36-5f3bd5096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7e40b390-8fae-4f50-83af-5a2b085893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9d342-01af-4341-94be-6446f68c0bb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9399327-4940-4765-9dc8-72346ba7d58d}" ma:internalName="TaxCatchAll" ma:showField="CatchAllData" ma:web="a739d342-01af-4341-94be-6446f68c0b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2100D-8589-40BB-9702-1993827DD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0a52b-4bc0-4e64-8a36-5f3bd509642b"/>
    <ds:schemaRef ds:uri="a739d342-01af-4341-94be-6446f68c0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72A9B7-5589-4EF5-BC50-E860A1323C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10846</TotalTime>
  <Words>567</Words>
  <Application>Microsoft Office PowerPoint</Application>
  <PresentationFormat>Widescreen</PresentationFormat>
  <Paragraphs>98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Verdana Pro</vt:lpstr>
      <vt:lpstr>Calibri</vt:lpstr>
      <vt:lpstr>Verdana Pro Light</vt:lpstr>
      <vt:lpstr>Arial</vt:lpstr>
      <vt:lpstr>Office-tema</vt:lpstr>
      <vt:lpstr>SDFI PowerPoint skabelon DK</vt:lpstr>
      <vt:lpstr>PowerPoint-præsentation</vt:lpstr>
      <vt:lpstr>PowerPoint-præsentation</vt:lpstr>
      <vt:lpstr>PowerPoint-præsentation</vt:lpstr>
      <vt:lpstr>2023/2024 - Preliminary calendar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Hovedstadens Svømmeklub</dc:creator>
  <cp:lastModifiedBy>Mia Grieger</cp:lastModifiedBy>
  <cp:revision>84</cp:revision>
  <dcterms:created xsi:type="dcterms:W3CDTF">2021-05-07T10:28:30Z</dcterms:created>
  <dcterms:modified xsi:type="dcterms:W3CDTF">2023-11-21T08:42:16Z</dcterms:modified>
</cp:coreProperties>
</file>